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039549bf58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0ece978954775"/>
  </p:sldMasterIdLst>
  <p:sldIdLst>
    <p:sldId xmlns:r="http://schemas.openxmlformats.org/officeDocument/2006/relationships" id="256" r:id="R0fd06b6b5874455b"/>
    <p:sldId xmlns:r="http://schemas.openxmlformats.org/officeDocument/2006/relationships" id="257" r:id="R723d6d6c8fa5421b"/>
    <p:sldId xmlns:r="http://schemas.openxmlformats.org/officeDocument/2006/relationships" id="258" r:id="R7deca508d1c843c0"/>
    <p:sldId xmlns:r="http://schemas.openxmlformats.org/officeDocument/2006/relationships" id="259" r:id="R39c5211a167b420a"/>
    <p:sldId xmlns:r="http://schemas.openxmlformats.org/officeDocument/2006/relationships" id="260" r:id="R768ec87f352f435c"/>
    <p:sldId xmlns:r="http://schemas.openxmlformats.org/officeDocument/2006/relationships" id="261" r:id="R3cf29f44648b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0ece978954775" /><Relationship Type="http://schemas.openxmlformats.org/officeDocument/2006/relationships/slide" Target="/ppt/slides/slide1.xml" Id="R0fd06b6b5874455b" /><Relationship Type="http://schemas.openxmlformats.org/officeDocument/2006/relationships/slide" Target="/ppt/slides/slide2.xml" Id="R723d6d6c8fa5421b" /><Relationship Type="http://schemas.openxmlformats.org/officeDocument/2006/relationships/slide" Target="/ppt/slides/slide3.xml" Id="R7deca508d1c843c0" /><Relationship Type="http://schemas.openxmlformats.org/officeDocument/2006/relationships/slide" Target="/ppt/slides/slide4.xml" Id="R39c5211a167b420a" /><Relationship Type="http://schemas.openxmlformats.org/officeDocument/2006/relationships/slide" Target="/ppt/slides/slide5.xml" Id="R768ec87f352f435c" /><Relationship Type="http://schemas.openxmlformats.org/officeDocument/2006/relationships/slide" Target="/ppt/slides/slide6.xml" Id="R3cf29f44648b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831fa3a534b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e8834cdce4640" /><Relationship Type="http://schemas.openxmlformats.org/officeDocument/2006/relationships/theme" Target="/ppt/slideMasters/theme/theme1.xml" Id="R8252d249e337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e8834cdce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0d8a2fd50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611e269bb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c88c0e3e6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eb5862ba2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2cf310049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561b59152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Husebygrenda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919 789 034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