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57127ad24646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2bd0e8997b4ebf"/>
  </p:sldMasterIdLst>
  <p:sldIdLst>
    <p:sldId xmlns:r="http://schemas.openxmlformats.org/officeDocument/2006/relationships" id="256" r:id="R4ad8266da90d4c0a"/>
    <p:sldId xmlns:r="http://schemas.openxmlformats.org/officeDocument/2006/relationships" id="257" r:id="R5364007513954a2c"/>
    <p:sldId xmlns:r="http://schemas.openxmlformats.org/officeDocument/2006/relationships" id="258" r:id="R988b8073842d457b"/>
    <p:sldId xmlns:r="http://schemas.openxmlformats.org/officeDocument/2006/relationships" id="259" r:id="R8c9e8016f882457c"/>
    <p:sldId xmlns:r="http://schemas.openxmlformats.org/officeDocument/2006/relationships" id="260" r:id="R4e888325fe7f4666"/>
    <p:sldId xmlns:r="http://schemas.openxmlformats.org/officeDocument/2006/relationships" id="261" r:id="R473b76744cd9481a"/>
    <p:sldId xmlns:r="http://schemas.openxmlformats.org/officeDocument/2006/relationships" id="262" r:id="Rdbda8d6a486249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2bd0e8997b4ebf" /><Relationship Type="http://schemas.openxmlformats.org/officeDocument/2006/relationships/slide" Target="/ppt/slides/slide1.xml" Id="R4ad8266da90d4c0a" /><Relationship Type="http://schemas.openxmlformats.org/officeDocument/2006/relationships/slide" Target="/ppt/slides/slide2.xml" Id="R5364007513954a2c" /><Relationship Type="http://schemas.openxmlformats.org/officeDocument/2006/relationships/slide" Target="/ppt/slides/slide3.xml" Id="R988b8073842d457b" /><Relationship Type="http://schemas.openxmlformats.org/officeDocument/2006/relationships/slide" Target="/ppt/slides/slide4.xml" Id="R8c9e8016f882457c" /><Relationship Type="http://schemas.openxmlformats.org/officeDocument/2006/relationships/slide" Target="/ppt/slides/slide5.xml" Id="R4e888325fe7f4666" /><Relationship Type="http://schemas.openxmlformats.org/officeDocument/2006/relationships/slide" Target="/ppt/slides/slide6.xml" Id="R473b76744cd9481a" /><Relationship Type="http://schemas.openxmlformats.org/officeDocument/2006/relationships/slide" Target="/ppt/slides/slide7.xml" Id="Rdbda8d6a486249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0534cf582f4a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843c9473748a0" /><Relationship Type="http://schemas.openxmlformats.org/officeDocument/2006/relationships/theme" Target="/ppt/slideMasters/theme/theme1.xml" Id="R857c3bdc03244b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d843c9473748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37f60c53840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83a9ea3d745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c2154ef7a44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4b3bdc6414f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d8d390fe842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93804650549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2009415664c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CESAR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CESAR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−117 976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22 784 748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25 314 124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25 568 874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ROGSTAD TROND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Husebygrenda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919 789 034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