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9c885385da45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1a7d3ab131407c"/>
  </p:sldMasterIdLst>
  <p:sldIdLst>
    <p:sldId xmlns:r="http://schemas.openxmlformats.org/officeDocument/2006/relationships" id="256" r:id="Rd656bb10ac844dfe"/>
    <p:sldId xmlns:r="http://schemas.openxmlformats.org/officeDocument/2006/relationships" id="257" r:id="R4b9aa67402684e5a"/>
    <p:sldId xmlns:r="http://schemas.openxmlformats.org/officeDocument/2006/relationships" id="258" r:id="R9b78999550e842d0"/>
    <p:sldId xmlns:r="http://schemas.openxmlformats.org/officeDocument/2006/relationships" id="259" r:id="R6fbda29522334126"/>
    <p:sldId xmlns:r="http://schemas.openxmlformats.org/officeDocument/2006/relationships" id="260" r:id="Rbb578d2125604f17"/>
    <p:sldId xmlns:r="http://schemas.openxmlformats.org/officeDocument/2006/relationships" id="261" r:id="R5b9af488ae0c4bea"/>
    <p:sldId xmlns:r="http://schemas.openxmlformats.org/officeDocument/2006/relationships" id="262" r:id="R925d48008fc843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a7d3ab131407c" /><Relationship Type="http://schemas.openxmlformats.org/officeDocument/2006/relationships/slide" Target="/ppt/slides/slide1.xml" Id="Rd656bb10ac844dfe" /><Relationship Type="http://schemas.openxmlformats.org/officeDocument/2006/relationships/slide" Target="/ppt/slides/slide2.xml" Id="R4b9aa67402684e5a" /><Relationship Type="http://schemas.openxmlformats.org/officeDocument/2006/relationships/slide" Target="/ppt/slides/slide3.xml" Id="R9b78999550e842d0" /><Relationship Type="http://schemas.openxmlformats.org/officeDocument/2006/relationships/slide" Target="/ppt/slides/slide4.xml" Id="R6fbda29522334126" /><Relationship Type="http://schemas.openxmlformats.org/officeDocument/2006/relationships/slide" Target="/ppt/slides/slide5.xml" Id="Rbb578d2125604f17" /><Relationship Type="http://schemas.openxmlformats.org/officeDocument/2006/relationships/slide" Target="/ppt/slides/slide6.xml" Id="R5b9af488ae0c4bea" /><Relationship Type="http://schemas.openxmlformats.org/officeDocument/2006/relationships/slide" Target="/ppt/slides/slide7.xml" Id="R925d48008fc843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437c0ff9b40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80b9af2bc40ee" /><Relationship Type="http://schemas.openxmlformats.org/officeDocument/2006/relationships/theme" Target="/ppt/slideMasters/theme/theme1.xml" Id="R6745ce4bf56340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a80b9af2bc40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74010020645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4a3ca1c5048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a58bb7a7b42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e75202f5946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0c882fd2345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d228b587f44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0af4fe5504b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−1 549 762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69 219 812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300 937 002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448 593 359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ANDHAV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FUTURE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ODINJA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919 792 442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