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5a2199083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89a308bcf46cb"/>
  </p:sldMasterIdLst>
  <p:sldIdLst>
    <p:sldId xmlns:r="http://schemas.openxmlformats.org/officeDocument/2006/relationships" id="256" r:id="R8114b96726fd4596"/>
    <p:sldId xmlns:r="http://schemas.openxmlformats.org/officeDocument/2006/relationships" id="257" r:id="Ra4e402736b194fcf"/>
    <p:sldId xmlns:r="http://schemas.openxmlformats.org/officeDocument/2006/relationships" id="258" r:id="Rc4c4353bf4e349af"/>
    <p:sldId xmlns:r="http://schemas.openxmlformats.org/officeDocument/2006/relationships" id="259" r:id="R6994758a10ed4101"/>
    <p:sldId xmlns:r="http://schemas.openxmlformats.org/officeDocument/2006/relationships" id="260" r:id="R3ac9fa8c0f5741a3"/>
    <p:sldId xmlns:r="http://schemas.openxmlformats.org/officeDocument/2006/relationships" id="261" r:id="R768dfb4c7a4040e6"/>
    <p:sldId xmlns:r="http://schemas.openxmlformats.org/officeDocument/2006/relationships" id="262" r:id="R78365b50308f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89a308bcf46cb" /><Relationship Type="http://schemas.openxmlformats.org/officeDocument/2006/relationships/slide" Target="/ppt/slides/slide1.xml" Id="R8114b96726fd4596" /><Relationship Type="http://schemas.openxmlformats.org/officeDocument/2006/relationships/slide" Target="/ppt/slides/slide2.xml" Id="Ra4e402736b194fcf" /><Relationship Type="http://schemas.openxmlformats.org/officeDocument/2006/relationships/slide" Target="/ppt/slides/slide3.xml" Id="Rc4c4353bf4e349af" /><Relationship Type="http://schemas.openxmlformats.org/officeDocument/2006/relationships/slide" Target="/ppt/slides/slide4.xml" Id="R6994758a10ed4101" /><Relationship Type="http://schemas.openxmlformats.org/officeDocument/2006/relationships/slide" Target="/ppt/slides/slide5.xml" Id="R3ac9fa8c0f5741a3" /><Relationship Type="http://schemas.openxmlformats.org/officeDocument/2006/relationships/slide" Target="/ppt/slides/slide6.xml" Id="R768dfb4c7a4040e6" /><Relationship Type="http://schemas.openxmlformats.org/officeDocument/2006/relationships/slide" Target="/ppt/slides/slide7.xml" Id="R78365b50308f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5f995b86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191532ed4e32" /><Relationship Type="http://schemas.openxmlformats.org/officeDocument/2006/relationships/theme" Target="/ppt/slideMasters/theme/theme1.xml" Id="Ra3955416ce54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3191532ed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16238a68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c8415cb2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1ca07fb4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dd7c502c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190108fb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52527745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d4dc3687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