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0c069f50f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67b3e65e734f52"/>
  </p:sldMasterIdLst>
  <p:sldIdLst>
    <p:sldId xmlns:r="http://schemas.openxmlformats.org/officeDocument/2006/relationships" id="256" r:id="R44697f3d2a1444fe"/>
    <p:sldId xmlns:r="http://schemas.openxmlformats.org/officeDocument/2006/relationships" id="257" r:id="R2f50f9108f6e4b7e"/>
    <p:sldId xmlns:r="http://schemas.openxmlformats.org/officeDocument/2006/relationships" id="258" r:id="R4ce2f11c7f4e4e91"/>
    <p:sldId xmlns:r="http://schemas.openxmlformats.org/officeDocument/2006/relationships" id="259" r:id="R7ae216ff432a4e7d"/>
    <p:sldId xmlns:r="http://schemas.openxmlformats.org/officeDocument/2006/relationships" id="260" r:id="R2ee2f5d4bf2146cf"/>
    <p:sldId xmlns:r="http://schemas.openxmlformats.org/officeDocument/2006/relationships" id="261" r:id="Rdfb5cc96ad21491d"/>
    <p:sldId xmlns:r="http://schemas.openxmlformats.org/officeDocument/2006/relationships" id="262" r:id="Rab5fce0a1c0442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7b3e65e734f52" /><Relationship Type="http://schemas.openxmlformats.org/officeDocument/2006/relationships/slide" Target="/ppt/slides/slide1.xml" Id="R44697f3d2a1444fe" /><Relationship Type="http://schemas.openxmlformats.org/officeDocument/2006/relationships/slide" Target="/ppt/slides/slide2.xml" Id="R2f50f9108f6e4b7e" /><Relationship Type="http://schemas.openxmlformats.org/officeDocument/2006/relationships/slide" Target="/ppt/slides/slide3.xml" Id="R4ce2f11c7f4e4e91" /><Relationship Type="http://schemas.openxmlformats.org/officeDocument/2006/relationships/slide" Target="/ppt/slides/slide4.xml" Id="R7ae216ff432a4e7d" /><Relationship Type="http://schemas.openxmlformats.org/officeDocument/2006/relationships/slide" Target="/ppt/slides/slide5.xml" Id="R2ee2f5d4bf2146cf" /><Relationship Type="http://schemas.openxmlformats.org/officeDocument/2006/relationships/slide" Target="/ppt/slides/slide6.xml" Id="Rdfb5cc96ad21491d" /><Relationship Type="http://schemas.openxmlformats.org/officeDocument/2006/relationships/slide" Target="/ppt/slides/slide7.xml" Id="Rab5fce0a1c0442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e19898772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bbcc2e44b4a56" /><Relationship Type="http://schemas.openxmlformats.org/officeDocument/2006/relationships/theme" Target="/ppt/slideMasters/theme/theme1.xml" Id="Rd5e757e2c9fb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bbcc2e44b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0dc092bd7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a58e7ef247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39502120e4a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e7bfcd5ef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8aa38d33544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6b9ed384f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a2e4b1776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SOMMARVIKA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Råtun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919 815 051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