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073ef68d2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26184af6841aa"/>
  </p:sldMasterIdLst>
  <p:sldIdLst>
    <p:sldId xmlns:r="http://schemas.openxmlformats.org/officeDocument/2006/relationships" id="256" r:id="R3ec71e85046d40be"/>
    <p:sldId xmlns:r="http://schemas.openxmlformats.org/officeDocument/2006/relationships" id="257" r:id="Rfd9a47709acb4a89"/>
    <p:sldId xmlns:r="http://schemas.openxmlformats.org/officeDocument/2006/relationships" id="258" r:id="R68b2c644c2504d70"/>
    <p:sldId xmlns:r="http://schemas.openxmlformats.org/officeDocument/2006/relationships" id="259" r:id="Refe760280abf4802"/>
    <p:sldId xmlns:r="http://schemas.openxmlformats.org/officeDocument/2006/relationships" id="260" r:id="R7a2248a96eb64852"/>
    <p:sldId xmlns:r="http://schemas.openxmlformats.org/officeDocument/2006/relationships" id="261" r:id="R2a034994f0bf404e"/>
    <p:sldId xmlns:r="http://schemas.openxmlformats.org/officeDocument/2006/relationships" id="262" r:id="R3457d3477d7c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26184af6841aa" /><Relationship Type="http://schemas.openxmlformats.org/officeDocument/2006/relationships/slide" Target="/ppt/slides/slide1.xml" Id="R3ec71e85046d40be" /><Relationship Type="http://schemas.openxmlformats.org/officeDocument/2006/relationships/slide" Target="/ppt/slides/slide2.xml" Id="Rfd9a47709acb4a89" /><Relationship Type="http://schemas.openxmlformats.org/officeDocument/2006/relationships/slide" Target="/ppt/slides/slide3.xml" Id="R68b2c644c2504d70" /><Relationship Type="http://schemas.openxmlformats.org/officeDocument/2006/relationships/slide" Target="/ppt/slides/slide4.xml" Id="Refe760280abf4802" /><Relationship Type="http://schemas.openxmlformats.org/officeDocument/2006/relationships/slide" Target="/ppt/slides/slide5.xml" Id="R7a2248a96eb64852" /><Relationship Type="http://schemas.openxmlformats.org/officeDocument/2006/relationships/slide" Target="/ppt/slides/slide6.xml" Id="R2a034994f0bf404e" /><Relationship Type="http://schemas.openxmlformats.org/officeDocument/2006/relationships/slide" Target="/ppt/slides/slide7.xml" Id="R3457d3477d7c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50eb43af4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6e0b0d06449f" /><Relationship Type="http://schemas.openxmlformats.org/officeDocument/2006/relationships/theme" Target="/ppt/slideMasters/theme/theme1.xml" Id="R40ee3e78ef58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16e0b0d06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f43e1788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20a294be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ed929d66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583359a3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0379f406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1cf54b21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7aba5f9d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