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e75beb494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5efeaab6047ef"/>
  </p:sldMasterIdLst>
  <p:sldIdLst>
    <p:sldId xmlns:r="http://schemas.openxmlformats.org/officeDocument/2006/relationships" id="256" r:id="R65703ba84de14eb8"/>
    <p:sldId xmlns:r="http://schemas.openxmlformats.org/officeDocument/2006/relationships" id="257" r:id="R4cb9e06cea3d414d"/>
    <p:sldId xmlns:r="http://schemas.openxmlformats.org/officeDocument/2006/relationships" id="258" r:id="Rc3b89582c67e4bbf"/>
    <p:sldId xmlns:r="http://schemas.openxmlformats.org/officeDocument/2006/relationships" id="259" r:id="R631c930e1b214763"/>
    <p:sldId xmlns:r="http://schemas.openxmlformats.org/officeDocument/2006/relationships" id="260" r:id="R06acffdb3d444fd7"/>
    <p:sldId xmlns:r="http://schemas.openxmlformats.org/officeDocument/2006/relationships" id="261" r:id="Re42b0c07d94c463c"/>
    <p:sldId xmlns:r="http://schemas.openxmlformats.org/officeDocument/2006/relationships" id="262" r:id="R4ebba556b0c6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5efeaab6047ef" /><Relationship Type="http://schemas.openxmlformats.org/officeDocument/2006/relationships/slide" Target="/ppt/slides/slide1.xml" Id="R65703ba84de14eb8" /><Relationship Type="http://schemas.openxmlformats.org/officeDocument/2006/relationships/slide" Target="/ppt/slides/slide2.xml" Id="R4cb9e06cea3d414d" /><Relationship Type="http://schemas.openxmlformats.org/officeDocument/2006/relationships/slide" Target="/ppt/slides/slide3.xml" Id="Rc3b89582c67e4bbf" /><Relationship Type="http://schemas.openxmlformats.org/officeDocument/2006/relationships/slide" Target="/ppt/slides/slide4.xml" Id="R631c930e1b214763" /><Relationship Type="http://schemas.openxmlformats.org/officeDocument/2006/relationships/slide" Target="/ppt/slides/slide5.xml" Id="R06acffdb3d444fd7" /><Relationship Type="http://schemas.openxmlformats.org/officeDocument/2006/relationships/slide" Target="/ppt/slides/slide6.xml" Id="Re42b0c07d94c463c" /><Relationship Type="http://schemas.openxmlformats.org/officeDocument/2006/relationships/slide" Target="/ppt/slides/slide7.xml" Id="R4ebba556b0c6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255201b52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8530e4134160" /><Relationship Type="http://schemas.openxmlformats.org/officeDocument/2006/relationships/theme" Target="/ppt/slideMasters/theme/theme1.xml" Id="Reacd28e72b27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a8530e413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a4981520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89ec90c2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13c82b8e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e2fe0013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316cbbca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6c001e59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0f08b3db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SPABOGRUPPEN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61 002 102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326 856 910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PHILOSOPHIE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PIXIEDUST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ATLASIAN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FAYDUST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