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be11573aa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3742af0d64808"/>
  </p:sldMasterIdLst>
  <p:sldIdLst>
    <p:sldId xmlns:r="http://schemas.openxmlformats.org/officeDocument/2006/relationships" id="256" r:id="R9553f36a5ac54448"/>
    <p:sldId xmlns:r="http://schemas.openxmlformats.org/officeDocument/2006/relationships" id="257" r:id="Rae751853d14d4089"/>
    <p:sldId xmlns:r="http://schemas.openxmlformats.org/officeDocument/2006/relationships" id="258" r:id="Rbca2a1eba4ac4038"/>
    <p:sldId xmlns:r="http://schemas.openxmlformats.org/officeDocument/2006/relationships" id="259" r:id="Re3297a9123d5449a"/>
    <p:sldId xmlns:r="http://schemas.openxmlformats.org/officeDocument/2006/relationships" id="260" r:id="Rd707e6cd92a247ab"/>
    <p:sldId xmlns:r="http://schemas.openxmlformats.org/officeDocument/2006/relationships" id="261" r:id="Re8287283ab8e4ed7"/>
    <p:sldId xmlns:r="http://schemas.openxmlformats.org/officeDocument/2006/relationships" id="262" r:id="R396ed21ba9704e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3742af0d64808" /><Relationship Type="http://schemas.openxmlformats.org/officeDocument/2006/relationships/slide" Target="/ppt/slides/slide1.xml" Id="R9553f36a5ac54448" /><Relationship Type="http://schemas.openxmlformats.org/officeDocument/2006/relationships/slide" Target="/ppt/slides/slide2.xml" Id="Rae751853d14d4089" /><Relationship Type="http://schemas.openxmlformats.org/officeDocument/2006/relationships/slide" Target="/ppt/slides/slide3.xml" Id="Rbca2a1eba4ac4038" /><Relationship Type="http://schemas.openxmlformats.org/officeDocument/2006/relationships/slide" Target="/ppt/slides/slide4.xml" Id="Re3297a9123d5449a" /><Relationship Type="http://schemas.openxmlformats.org/officeDocument/2006/relationships/slide" Target="/ppt/slides/slide5.xml" Id="Rd707e6cd92a247ab" /><Relationship Type="http://schemas.openxmlformats.org/officeDocument/2006/relationships/slide" Target="/ppt/slides/slide6.xml" Id="Re8287283ab8e4ed7" /><Relationship Type="http://schemas.openxmlformats.org/officeDocument/2006/relationships/slide" Target="/ppt/slides/slide7.xml" Id="R396ed21ba9704e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757bcf71d42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69733978e4535" /><Relationship Type="http://schemas.openxmlformats.org/officeDocument/2006/relationships/theme" Target="/ppt/slideMasters/theme/theme1.xml" Id="Rb35f366bd570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69733978e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9cb54d872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749e0c498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537d2d378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8500bf1d940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bfd2fdb014d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82d5e664942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3197e627c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139 464 487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149 561 920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