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60b9459fc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06f6bc8d34157"/>
  </p:sldMasterIdLst>
  <p:sldIdLst>
    <p:sldId xmlns:r="http://schemas.openxmlformats.org/officeDocument/2006/relationships" id="256" r:id="Rd229913d438e42e2"/>
    <p:sldId xmlns:r="http://schemas.openxmlformats.org/officeDocument/2006/relationships" id="257" r:id="R98aeb6a273ea4cb2"/>
    <p:sldId xmlns:r="http://schemas.openxmlformats.org/officeDocument/2006/relationships" id="258" r:id="Rfddf0f4645a6403a"/>
    <p:sldId xmlns:r="http://schemas.openxmlformats.org/officeDocument/2006/relationships" id="259" r:id="R4cd3cc295ba54f8b"/>
    <p:sldId xmlns:r="http://schemas.openxmlformats.org/officeDocument/2006/relationships" id="260" r:id="Rf523c9d618594027"/>
    <p:sldId xmlns:r="http://schemas.openxmlformats.org/officeDocument/2006/relationships" id="261" r:id="Rbe70590e4734451c"/>
    <p:sldId xmlns:r="http://schemas.openxmlformats.org/officeDocument/2006/relationships" id="262" r:id="R6789ab9edb1a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06f6bc8d34157" /><Relationship Type="http://schemas.openxmlformats.org/officeDocument/2006/relationships/slide" Target="/ppt/slides/slide1.xml" Id="Rd229913d438e42e2" /><Relationship Type="http://schemas.openxmlformats.org/officeDocument/2006/relationships/slide" Target="/ppt/slides/slide2.xml" Id="R98aeb6a273ea4cb2" /><Relationship Type="http://schemas.openxmlformats.org/officeDocument/2006/relationships/slide" Target="/ppt/slides/slide3.xml" Id="Rfddf0f4645a6403a" /><Relationship Type="http://schemas.openxmlformats.org/officeDocument/2006/relationships/slide" Target="/ppt/slides/slide4.xml" Id="R4cd3cc295ba54f8b" /><Relationship Type="http://schemas.openxmlformats.org/officeDocument/2006/relationships/slide" Target="/ppt/slides/slide5.xml" Id="Rf523c9d618594027" /><Relationship Type="http://schemas.openxmlformats.org/officeDocument/2006/relationships/slide" Target="/ppt/slides/slide6.xml" Id="Rbe70590e4734451c" /><Relationship Type="http://schemas.openxmlformats.org/officeDocument/2006/relationships/slide" Target="/ppt/slides/slide7.xml" Id="R6789ab9edb1a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eb69cacc0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1382474e4204" /><Relationship Type="http://schemas.openxmlformats.org/officeDocument/2006/relationships/theme" Target="/ppt/slideMasters/theme/theme1.xml" Id="R62437318de60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d1382474e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cbf67e52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60a9b020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47629d83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6fb8ddc2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8c0ea20a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668d371f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be0856ee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