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1837744e9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7b9fd8f3c4642"/>
  </p:sldMasterIdLst>
  <p:sldIdLst>
    <p:sldId xmlns:r="http://schemas.openxmlformats.org/officeDocument/2006/relationships" id="256" r:id="R5019c152c21b4637"/>
    <p:sldId xmlns:r="http://schemas.openxmlformats.org/officeDocument/2006/relationships" id="257" r:id="Rdd46b01d1a154113"/>
    <p:sldId xmlns:r="http://schemas.openxmlformats.org/officeDocument/2006/relationships" id="258" r:id="Rbcd0e24cfd1f44e0"/>
    <p:sldId xmlns:r="http://schemas.openxmlformats.org/officeDocument/2006/relationships" id="259" r:id="R865bbca32f2248d9"/>
    <p:sldId xmlns:r="http://schemas.openxmlformats.org/officeDocument/2006/relationships" id="260" r:id="Rf840e4cc7f124055"/>
    <p:sldId xmlns:r="http://schemas.openxmlformats.org/officeDocument/2006/relationships" id="261" r:id="Rfa501f468eb649a5"/>
    <p:sldId xmlns:r="http://schemas.openxmlformats.org/officeDocument/2006/relationships" id="262" r:id="R79d17c1d980d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7b9fd8f3c4642" /><Relationship Type="http://schemas.openxmlformats.org/officeDocument/2006/relationships/slide" Target="/ppt/slides/slide1.xml" Id="R5019c152c21b4637" /><Relationship Type="http://schemas.openxmlformats.org/officeDocument/2006/relationships/slide" Target="/ppt/slides/slide2.xml" Id="Rdd46b01d1a154113" /><Relationship Type="http://schemas.openxmlformats.org/officeDocument/2006/relationships/slide" Target="/ppt/slides/slide3.xml" Id="Rbcd0e24cfd1f44e0" /><Relationship Type="http://schemas.openxmlformats.org/officeDocument/2006/relationships/slide" Target="/ppt/slides/slide4.xml" Id="R865bbca32f2248d9" /><Relationship Type="http://schemas.openxmlformats.org/officeDocument/2006/relationships/slide" Target="/ppt/slides/slide5.xml" Id="Rf840e4cc7f124055" /><Relationship Type="http://schemas.openxmlformats.org/officeDocument/2006/relationships/slide" Target="/ppt/slides/slide6.xml" Id="Rfa501f468eb649a5" /><Relationship Type="http://schemas.openxmlformats.org/officeDocument/2006/relationships/slide" Target="/ppt/slides/slide7.xml" Id="R79d17c1d980d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ae81ccec7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0813897534d59" /><Relationship Type="http://schemas.openxmlformats.org/officeDocument/2006/relationships/theme" Target="/ppt/slideMasters/theme/theme1.xml" Id="R991aa682cb06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081389753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2a7d7173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51d250d4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20c44ab0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b3ffdc59d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68eaff1d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d5e34663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8e93c4f0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