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7b35e2167847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3e6dd92eb74d4d"/>
  </p:sldMasterIdLst>
  <p:sldIdLst>
    <p:sldId xmlns:r="http://schemas.openxmlformats.org/officeDocument/2006/relationships" id="256" r:id="R7df11dac47924d82"/>
    <p:sldId xmlns:r="http://schemas.openxmlformats.org/officeDocument/2006/relationships" id="257" r:id="Rec99de801106416e"/>
    <p:sldId xmlns:r="http://schemas.openxmlformats.org/officeDocument/2006/relationships" id="258" r:id="R280d738230844e9a"/>
    <p:sldId xmlns:r="http://schemas.openxmlformats.org/officeDocument/2006/relationships" id="259" r:id="R19e81dffa3674d4a"/>
    <p:sldId xmlns:r="http://schemas.openxmlformats.org/officeDocument/2006/relationships" id="260" r:id="Rd1515a5ef4b647bd"/>
    <p:sldId xmlns:r="http://schemas.openxmlformats.org/officeDocument/2006/relationships" id="261" r:id="Re3df4842b97a4da0"/>
    <p:sldId xmlns:r="http://schemas.openxmlformats.org/officeDocument/2006/relationships" id="262" r:id="R966fb3ffd93543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3e6dd92eb74d4d" /><Relationship Type="http://schemas.openxmlformats.org/officeDocument/2006/relationships/slide" Target="/ppt/slides/slide1.xml" Id="R7df11dac47924d82" /><Relationship Type="http://schemas.openxmlformats.org/officeDocument/2006/relationships/slide" Target="/ppt/slides/slide2.xml" Id="Rec99de801106416e" /><Relationship Type="http://schemas.openxmlformats.org/officeDocument/2006/relationships/slide" Target="/ppt/slides/slide3.xml" Id="R280d738230844e9a" /><Relationship Type="http://schemas.openxmlformats.org/officeDocument/2006/relationships/slide" Target="/ppt/slides/slide4.xml" Id="R19e81dffa3674d4a" /><Relationship Type="http://schemas.openxmlformats.org/officeDocument/2006/relationships/slide" Target="/ppt/slides/slide5.xml" Id="Rd1515a5ef4b647bd" /><Relationship Type="http://schemas.openxmlformats.org/officeDocument/2006/relationships/slide" Target="/ppt/slides/slide6.xml" Id="Re3df4842b97a4da0" /><Relationship Type="http://schemas.openxmlformats.org/officeDocument/2006/relationships/slide" Target="/ppt/slides/slide7.xml" Id="R966fb3ffd93543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1b8f6c6c1248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8ae906cbb4776" /><Relationship Type="http://schemas.openxmlformats.org/officeDocument/2006/relationships/theme" Target="/ppt/slideMasters/theme/theme1.xml" Id="Rf3418a3123f44b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28ae906cbb47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0786a396a48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5272ee0bf4c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3b5de7bfe45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0e9d53b3e44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bf76b4b1e4c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0f434c3e047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9d9924a7b4a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INVICTUS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INVICTUS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INVICTUS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INVICTUS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INVICTUS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INVICTUS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6 912 025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16 398 457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16 478 380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INVICTUS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ANDERS FRØNNINGEN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INVICTUS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Strømgaten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919 827 483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INVICTUS AS</a:t>
            </a:r>
          </a:p>
        </p:txBody>
      </p:sp>
    </p:spTree>
  </p:cSld>
  <p:clrMapOvr>
    <a:masterClrMapping xmlns:a="http://schemas.openxmlformats.org/drawingml/2006/main"/>
  </p:clrMapOvr>
</p:sld>
</file>