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cd1d6eb08f4f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4232b7ce5455f"/>
  </p:sldMasterIdLst>
  <p:sldIdLst>
    <p:sldId xmlns:r="http://schemas.openxmlformats.org/officeDocument/2006/relationships" id="256" r:id="R2b9f0f8d75444c76"/>
    <p:sldId xmlns:r="http://schemas.openxmlformats.org/officeDocument/2006/relationships" id="257" r:id="Rf5aa0ee8a1a9446c"/>
    <p:sldId xmlns:r="http://schemas.openxmlformats.org/officeDocument/2006/relationships" id="258" r:id="R6c9450101a9a4c4a"/>
    <p:sldId xmlns:r="http://schemas.openxmlformats.org/officeDocument/2006/relationships" id="259" r:id="Rd51b06f3d09a4088"/>
    <p:sldId xmlns:r="http://schemas.openxmlformats.org/officeDocument/2006/relationships" id="260" r:id="Ra56be8f44db245c2"/>
    <p:sldId xmlns:r="http://schemas.openxmlformats.org/officeDocument/2006/relationships" id="261" r:id="Rdbfe3b832a0643ad"/>
    <p:sldId xmlns:r="http://schemas.openxmlformats.org/officeDocument/2006/relationships" id="262" r:id="R4196b5ffb49941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4232b7ce5455f" /><Relationship Type="http://schemas.openxmlformats.org/officeDocument/2006/relationships/slide" Target="/ppt/slides/slide1.xml" Id="R2b9f0f8d75444c76" /><Relationship Type="http://schemas.openxmlformats.org/officeDocument/2006/relationships/slide" Target="/ppt/slides/slide2.xml" Id="Rf5aa0ee8a1a9446c" /><Relationship Type="http://schemas.openxmlformats.org/officeDocument/2006/relationships/slide" Target="/ppt/slides/slide3.xml" Id="R6c9450101a9a4c4a" /><Relationship Type="http://schemas.openxmlformats.org/officeDocument/2006/relationships/slide" Target="/ppt/slides/slide4.xml" Id="Rd51b06f3d09a4088" /><Relationship Type="http://schemas.openxmlformats.org/officeDocument/2006/relationships/slide" Target="/ppt/slides/slide5.xml" Id="Ra56be8f44db245c2" /><Relationship Type="http://schemas.openxmlformats.org/officeDocument/2006/relationships/slide" Target="/ppt/slides/slide6.xml" Id="Rdbfe3b832a0643ad" /><Relationship Type="http://schemas.openxmlformats.org/officeDocument/2006/relationships/slide" Target="/ppt/slides/slide7.xml" Id="R4196b5ffb49941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8c3a9473d94a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4dfd5da4c4c38" /><Relationship Type="http://schemas.openxmlformats.org/officeDocument/2006/relationships/theme" Target="/ppt/slideMasters/theme/theme1.xml" Id="Rbd735d4c1a90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e4dfd5da4c4c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bd997fdca47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1ad10ec9046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f118a20ed4a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201fe30364a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9131e525f4c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0d78e0e5f44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04b5e7a2841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ROVA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ROVA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3 151 315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16 505 337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18 974 808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VATNE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919 827 793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ROVA INVEST AS</a:t>
            </a:r>
          </a:p>
        </p:txBody>
      </p:sp>
    </p:spTree>
  </p:cSld>
  <p:clrMapOvr>
    <a:masterClrMapping xmlns:a="http://schemas.openxmlformats.org/drawingml/2006/main"/>
  </p:clrMapOvr>
</p:sld>
</file>