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ab05f8a868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7fbf10eb2408f"/>
  </p:sldMasterIdLst>
  <p:sldIdLst>
    <p:sldId xmlns:r="http://schemas.openxmlformats.org/officeDocument/2006/relationships" id="256" r:id="R3f4810b497ef4ee0"/>
    <p:sldId xmlns:r="http://schemas.openxmlformats.org/officeDocument/2006/relationships" id="257" r:id="Rda4c8e7d44084693"/>
    <p:sldId xmlns:r="http://schemas.openxmlformats.org/officeDocument/2006/relationships" id="258" r:id="Rb4cea8b521d04f62"/>
    <p:sldId xmlns:r="http://schemas.openxmlformats.org/officeDocument/2006/relationships" id="259" r:id="R1bdc9056cbf74654"/>
    <p:sldId xmlns:r="http://schemas.openxmlformats.org/officeDocument/2006/relationships" id="260" r:id="R8cb29a1316624196"/>
    <p:sldId xmlns:r="http://schemas.openxmlformats.org/officeDocument/2006/relationships" id="261" r:id="Rcb1772783f534fb6"/>
    <p:sldId xmlns:r="http://schemas.openxmlformats.org/officeDocument/2006/relationships" id="262" r:id="R7efaeedef7414a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7fbf10eb2408f" /><Relationship Type="http://schemas.openxmlformats.org/officeDocument/2006/relationships/slide" Target="/ppt/slides/slide1.xml" Id="R3f4810b497ef4ee0" /><Relationship Type="http://schemas.openxmlformats.org/officeDocument/2006/relationships/slide" Target="/ppt/slides/slide2.xml" Id="Rda4c8e7d44084693" /><Relationship Type="http://schemas.openxmlformats.org/officeDocument/2006/relationships/slide" Target="/ppt/slides/slide3.xml" Id="Rb4cea8b521d04f62" /><Relationship Type="http://schemas.openxmlformats.org/officeDocument/2006/relationships/slide" Target="/ppt/slides/slide4.xml" Id="R1bdc9056cbf74654" /><Relationship Type="http://schemas.openxmlformats.org/officeDocument/2006/relationships/slide" Target="/ppt/slides/slide5.xml" Id="R8cb29a1316624196" /><Relationship Type="http://schemas.openxmlformats.org/officeDocument/2006/relationships/slide" Target="/ppt/slides/slide6.xml" Id="Rcb1772783f534fb6" /><Relationship Type="http://schemas.openxmlformats.org/officeDocument/2006/relationships/slide" Target="/ppt/slides/slide7.xml" Id="R7efaeedef7414a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bab1017fa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05ef3ae9f4495" /><Relationship Type="http://schemas.openxmlformats.org/officeDocument/2006/relationships/theme" Target="/ppt/slideMasters/theme/theme1.xml" Id="R82463f06a6a94c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905ef3ae9f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edc93add041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47813cf46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fd985dbf441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d67476295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b9041ac04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4d2fff98f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e0f819b5f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