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c4bac5315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4b0ca36a84a1a"/>
  </p:sldMasterIdLst>
  <p:sldIdLst>
    <p:sldId xmlns:r="http://schemas.openxmlformats.org/officeDocument/2006/relationships" id="256" r:id="R1a4e52d7012d41c0"/>
    <p:sldId xmlns:r="http://schemas.openxmlformats.org/officeDocument/2006/relationships" id="257" r:id="R123bc3c9721649ce"/>
    <p:sldId xmlns:r="http://schemas.openxmlformats.org/officeDocument/2006/relationships" id="258" r:id="Rdc696f17bbea4640"/>
    <p:sldId xmlns:r="http://schemas.openxmlformats.org/officeDocument/2006/relationships" id="259" r:id="R409951f9e5924c36"/>
    <p:sldId xmlns:r="http://schemas.openxmlformats.org/officeDocument/2006/relationships" id="260" r:id="Rd60e1c5ef172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4b0ca36a84a1a" /><Relationship Type="http://schemas.openxmlformats.org/officeDocument/2006/relationships/slide" Target="/ppt/slides/slide1.xml" Id="R1a4e52d7012d41c0" /><Relationship Type="http://schemas.openxmlformats.org/officeDocument/2006/relationships/slide" Target="/ppt/slides/slide2.xml" Id="R123bc3c9721649ce" /><Relationship Type="http://schemas.openxmlformats.org/officeDocument/2006/relationships/slide" Target="/ppt/slides/slide3.xml" Id="Rdc696f17bbea4640" /><Relationship Type="http://schemas.openxmlformats.org/officeDocument/2006/relationships/slide" Target="/ppt/slides/slide4.xml" Id="R409951f9e5924c36" /><Relationship Type="http://schemas.openxmlformats.org/officeDocument/2006/relationships/slide" Target="/ppt/slides/slide5.xml" Id="Rd60e1c5ef172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0d74bedc2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6a9a7f414f95" /><Relationship Type="http://schemas.openxmlformats.org/officeDocument/2006/relationships/theme" Target="/ppt/slideMasters/theme/theme1.xml" Id="R01b956bebea0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c6a9a7f41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94782444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daaf1c1f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fde754f8c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65a58658d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fa98495e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