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f51edabbbe45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ccb449005442ba"/>
  </p:sldMasterIdLst>
  <p:sldIdLst>
    <p:sldId xmlns:r="http://schemas.openxmlformats.org/officeDocument/2006/relationships" id="256" r:id="R7f036935de6b43e0"/>
    <p:sldId xmlns:r="http://schemas.openxmlformats.org/officeDocument/2006/relationships" id="257" r:id="R69eba019c3ba4d43"/>
    <p:sldId xmlns:r="http://schemas.openxmlformats.org/officeDocument/2006/relationships" id="258" r:id="R38a651727f5b4eeb"/>
    <p:sldId xmlns:r="http://schemas.openxmlformats.org/officeDocument/2006/relationships" id="259" r:id="R7ec00c8996314ff1"/>
    <p:sldId xmlns:r="http://schemas.openxmlformats.org/officeDocument/2006/relationships" id="260" r:id="R1ec03044f659424c"/>
    <p:sldId xmlns:r="http://schemas.openxmlformats.org/officeDocument/2006/relationships" id="261" r:id="Rd32abf2e1e2d48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ccb449005442ba" /><Relationship Type="http://schemas.openxmlformats.org/officeDocument/2006/relationships/slide" Target="/ppt/slides/slide1.xml" Id="R7f036935de6b43e0" /><Relationship Type="http://schemas.openxmlformats.org/officeDocument/2006/relationships/slide" Target="/ppt/slides/slide2.xml" Id="R69eba019c3ba4d43" /><Relationship Type="http://schemas.openxmlformats.org/officeDocument/2006/relationships/slide" Target="/ppt/slides/slide3.xml" Id="R38a651727f5b4eeb" /><Relationship Type="http://schemas.openxmlformats.org/officeDocument/2006/relationships/slide" Target="/ppt/slides/slide4.xml" Id="R7ec00c8996314ff1" /><Relationship Type="http://schemas.openxmlformats.org/officeDocument/2006/relationships/slide" Target="/ppt/slides/slide5.xml" Id="R1ec03044f659424c" /><Relationship Type="http://schemas.openxmlformats.org/officeDocument/2006/relationships/slide" Target="/ppt/slides/slide6.xml" Id="Rd32abf2e1e2d48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334969242646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9880124f84610" /><Relationship Type="http://schemas.openxmlformats.org/officeDocument/2006/relationships/theme" Target="/ppt/slideMasters/theme/theme1.xml" Id="R52d6cb86e32c4e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49880124f846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e70908a7a48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7d27b24d841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f36b094dc47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c734ddeaa45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6d16f7b4c49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ea8f022cc48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Weldings vei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3208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919 853 883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BUSTER AS</a:t>
            </a:r>
          </a:p>
        </p:txBody>
      </p:sp>
    </p:spTree>
  </p:cSld>
  <p:clrMapOvr>
    <a:masterClrMapping xmlns:a="http://schemas.openxmlformats.org/drawingml/2006/main"/>
  </p:clrMapOvr>
</p:sld>
</file>