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ec4dd5e89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d5b8cca2b4715"/>
  </p:sldMasterIdLst>
  <p:sldIdLst>
    <p:sldId xmlns:r="http://schemas.openxmlformats.org/officeDocument/2006/relationships" id="256" r:id="Rb5b9329220af4214"/>
    <p:sldId xmlns:r="http://schemas.openxmlformats.org/officeDocument/2006/relationships" id="257" r:id="Ra6c78a311f5a4571"/>
    <p:sldId xmlns:r="http://schemas.openxmlformats.org/officeDocument/2006/relationships" id="258" r:id="Rf2bddf2a0bac4e21"/>
    <p:sldId xmlns:r="http://schemas.openxmlformats.org/officeDocument/2006/relationships" id="259" r:id="R1dff469c9a124b4d"/>
    <p:sldId xmlns:r="http://schemas.openxmlformats.org/officeDocument/2006/relationships" id="260" r:id="R16c2685c5f5b4fc1"/>
    <p:sldId xmlns:r="http://schemas.openxmlformats.org/officeDocument/2006/relationships" id="261" r:id="R4861dad27a9c4142"/>
    <p:sldId xmlns:r="http://schemas.openxmlformats.org/officeDocument/2006/relationships" id="262" r:id="R3a2379002017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d5b8cca2b4715" /><Relationship Type="http://schemas.openxmlformats.org/officeDocument/2006/relationships/slide" Target="/ppt/slides/slide1.xml" Id="Rb5b9329220af4214" /><Relationship Type="http://schemas.openxmlformats.org/officeDocument/2006/relationships/slide" Target="/ppt/slides/slide2.xml" Id="Ra6c78a311f5a4571" /><Relationship Type="http://schemas.openxmlformats.org/officeDocument/2006/relationships/slide" Target="/ppt/slides/slide3.xml" Id="Rf2bddf2a0bac4e21" /><Relationship Type="http://schemas.openxmlformats.org/officeDocument/2006/relationships/slide" Target="/ppt/slides/slide4.xml" Id="R1dff469c9a124b4d" /><Relationship Type="http://schemas.openxmlformats.org/officeDocument/2006/relationships/slide" Target="/ppt/slides/slide5.xml" Id="R16c2685c5f5b4fc1" /><Relationship Type="http://schemas.openxmlformats.org/officeDocument/2006/relationships/slide" Target="/ppt/slides/slide6.xml" Id="R4861dad27a9c4142" /><Relationship Type="http://schemas.openxmlformats.org/officeDocument/2006/relationships/slide" Target="/ppt/slides/slide7.xml" Id="R3a2379002017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f090045e0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b8ca9fdb644fe" /><Relationship Type="http://schemas.openxmlformats.org/officeDocument/2006/relationships/theme" Target="/ppt/slideMasters/theme/theme1.xml" Id="Re8799b34d99a4a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b8ca9fdb6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15a84f1e7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e073677964e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f613a7615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014db4b13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da33529c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36b88d25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421c53ad3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