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33e76e870046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19f6e8c87446c3"/>
  </p:sldMasterIdLst>
  <p:sldIdLst>
    <p:sldId xmlns:r="http://schemas.openxmlformats.org/officeDocument/2006/relationships" id="256" r:id="Rec51bbed35d54a15"/>
    <p:sldId xmlns:r="http://schemas.openxmlformats.org/officeDocument/2006/relationships" id="257" r:id="Rfd0f0d0de9964959"/>
    <p:sldId xmlns:r="http://schemas.openxmlformats.org/officeDocument/2006/relationships" id="258" r:id="R9c798a0e6041406a"/>
    <p:sldId xmlns:r="http://schemas.openxmlformats.org/officeDocument/2006/relationships" id="259" r:id="R2a67ee1ed85141a2"/>
    <p:sldId xmlns:r="http://schemas.openxmlformats.org/officeDocument/2006/relationships" id="260" r:id="R4aba1c6c2aad4bed"/>
    <p:sldId xmlns:r="http://schemas.openxmlformats.org/officeDocument/2006/relationships" id="261" r:id="R6f7c042d2660489a"/>
    <p:sldId xmlns:r="http://schemas.openxmlformats.org/officeDocument/2006/relationships" id="262" r:id="R225e89e4e27c43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19f6e8c87446c3" /><Relationship Type="http://schemas.openxmlformats.org/officeDocument/2006/relationships/slide" Target="/ppt/slides/slide1.xml" Id="Rec51bbed35d54a15" /><Relationship Type="http://schemas.openxmlformats.org/officeDocument/2006/relationships/slide" Target="/ppt/slides/slide2.xml" Id="Rfd0f0d0de9964959" /><Relationship Type="http://schemas.openxmlformats.org/officeDocument/2006/relationships/slide" Target="/ppt/slides/slide3.xml" Id="R9c798a0e6041406a" /><Relationship Type="http://schemas.openxmlformats.org/officeDocument/2006/relationships/slide" Target="/ppt/slides/slide4.xml" Id="R2a67ee1ed85141a2" /><Relationship Type="http://schemas.openxmlformats.org/officeDocument/2006/relationships/slide" Target="/ppt/slides/slide5.xml" Id="R4aba1c6c2aad4bed" /><Relationship Type="http://schemas.openxmlformats.org/officeDocument/2006/relationships/slide" Target="/ppt/slides/slide6.xml" Id="R6f7c042d2660489a" /><Relationship Type="http://schemas.openxmlformats.org/officeDocument/2006/relationships/slide" Target="/ppt/slides/slide7.xml" Id="R225e89e4e27c43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e0130d19334c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824d466f2433d" /><Relationship Type="http://schemas.openxmlformats.org/officeDocument/2006/relationships/theme" Target="/ppt/slideMasters/theme/theme1.xml" Id="Rea63db1f0b3742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8824d466f243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883a63c2c140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4ad1be7b54e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f18e4d0c442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bcbfb71784f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ce4e1168764d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5a9cd50c348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c0e4df8d242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NORDLYS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NORDLYS INVEST AS ble etablert [år] og holder til i Orkanger.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502 748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1 180 186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2 161 686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LUNA HOLDINGS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NOVALINK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Damekra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7300 Orkanger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919 859 784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