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030358ea1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0a24363764e9b"/>
  </p:sldMasterIdLst>
  <p:sldIdLst>
    <p:sldId xmlns:r="http://schemas.openxmlformats.org/officeDocument/2006/relationships" id="256" r:id="Rb98793ef4e3d4f2c"/>
    <p:sldId xmlns:r="http://schemas.openxmlformats.org/officeDocument/2006/relationships" id="257" r:id="R1086a9434a494a3f"/>
    <p:sldId xmlns:r="http://schemas.openxmlformats.org/officeDocument/2006/relationships" id="258" r:id="R920a927bb1f74f7d"/>
    <p:sldId xmlns:r="http://schemas.openxmlformats.org/officeDocument/2006/relationships" id="259" r:id="R98d7c75f1277451f"/>
    <p:sldId xmlns:r="http://schemas.openxmlformats.org/officeDocument/2006/relationships" id="260" r:id="Re85403093fbe4039"/>
    <p:sldId xmlns:r="http://schemas.openxmlformats.org/officeDocument/2006/relationships" id="261" r:id="R4f8213995384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0a24363764e9b" /><Relationship Type="http://schemas.openxmlformats.org/officeDocument/2006/relationships/slide" Target="/ppt/slides/slide1.xml" Id="Rb98793ef4e3d4f2c" /><Relationship Type="http://schemas.openxmlformats.org/officeDocument/2006/relationships/slide" Target="/ppt/slides/slide2.xml" Id="R1086a9434a494a3f" /><Relationship Type="http://schemas.openxmlformats.org/officeDocument/2006/relationships/slide" Target="/ppt/slides/slide3.xml" Id="R920a927bb1f74f7d" /><Relationship Type="http://schemas.openxmlformats.org/officeDocument/2006/relationships/slide" Target="/ppt/slides/slide4.xml" Id="R98d7c75f1277451f" /><Relationship Type="http://schemas.openxmlformats.org/officeDocument/2006/relationships/slide" Target="/ppt/slides/slide5.xml" Id="Re85403093fbe4039" /><Relationship Type="http://schemas.openxmlformats.org/officeDocument/2006/relationships/slide" Target="/ppt/slides/slide6.xml" Id="R4f8213995384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0cf176c33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1c24c6584628" /><Relationship Type="http://schemas.openxmlformats.org/officeDocument/2006/relationships/theme" Target="/ppt/slideMasters/theme/theme1.xml" Id="Rfc8384961114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e1c24c658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b2ae58db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c25a34ab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2e740e95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704a3637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af1c0acc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382b6128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TREBOR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TREBOR INVESTERINGER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Steinsvikvegen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