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552605472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c53788c2d4827"/>
  </p:sldMasterIdLst>
  <p:sldIdLst>
    <p:sldId xmlns:r="http://schemas.openxmlformats.org/officeDocument/2006/relationships" id="256" r:id="R91450216071a47c9"/>
    <p:sldId xmlns:r="http://schemas.openxmlformats.org/officeDocument/2006/relationships" id="257" r:id="R1cdc3a7dc7cd491e"/>
    <p:sldId xmlns:r="http://schemas.openxmlformats.org/officeDocument/2006/relationships" id="258" r:id="R241e5530fce842ad"/>
    <p:sldId xmlns:r="http://schemas.openxmlformats.org/officeDocument/2006/relationships" id="259" r:id="R36c41560231145b1"/>
    <p:sldId xmlns:r="http://schemas.openxmlformats.org/officeDocument/2006/relationships" id="260" r:id="R70d26ce7f0d34443"/>
    <p:sldId xmlns:r="http://schemas.openxmlformats.org/officeDocument/2006/relationships" id="261" r:id="R79a962ccb29d49cc"/>
    <p:sldId xmlns:r="http://schemas.openxmlformats.org/officeDocument/2006/relationships" id="262" r:id="R0bb2b47ee7b1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c53788c2d4827" /><Relationship Type="http://schemas.openxmlformats.org/officeDocument/2006/relationships/slide" Target="/ppt/slides/slide1.xml" Id="R91450216071a47c9" /><Relationship Type="http://schemas.openxmlformats.org/officeDocument/2006/relationships/slide" Target="/ppt/slides/slide2.xml" Id="R1cdc3a7dc7cd491e" /><Relationship Type="http://schemas.openxmlformats.org/officeDocument/2006/relationships/slide" Target="/ppt/slides/slide3.xml" Id="R241e5530fce842ad" /><Relationship Type="http://schemas.openxmlformats.org/officeDocument/2006/relationships/slide" Target="/ppt/slides/slide4.xml" Id="R36c41560231145b1" /><Relationship Type="http://schemas.openxmlformats.org/officeDocument/2006/relationships/slide" Target="/ppt/slides/slide5.xml" Id="R70d26ce7f0d34443" /><Relationship Type="http://schemas.openxmlformats.org/officeDocument/2006/relationships/slide" Target="/ppt/slides/slide6.xml" Id="R79a962ccb29d49cc" /><Relationship Type="http://schemas.openxmlformats.org/officeDocument/2006/relationships/slide" Target="/ppt/slides/slide7.xml" Id="R0bb2b47ee7b1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e5db57c19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991948d8e458b" /><Relationship Type="http://schemas.openxmlformats.org/officeDocument/2006/relationships/theme" Target="/ppt/slideMasters/theme/theme1.xml" Id="Rf1d7391ff885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991948d8e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8acf9487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ee54f8548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8fde582d9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e8b58bfe0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b891ed5064d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ff0c610e9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1b2b8a2ab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HESS-ERGA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Skansemyren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