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c2d16178a3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714f4f7194c57"/>
  </p:sldMasterIdLst>
  <p:sldIdLst>
    <p:sldId xmlns:r="http://schemas.openxmlformats.org/officeDocument/2006/relationships" id="256" r:id="R1b7cddefa7e94bb7"/>
    <p:sldId xmlns:r="http://schemas.openxmlformats.org/officeDocument/2006/relationships" id="257" r:id="Ra5c2b8711cb840b2"/>
    <p:sldId xmlns:r="http://schemas.openxmlformats.org/officeDocument/2006/relationships" id="258" r:id="R582b2f2bebc24de4"/>
    <p:sldId xmlns:r="http://schemas.openxmlformats.org/officeDocument/2006/relationships" id="259" r:id="R7bca680b182f465a"/>
    <p:sldId xmlns:r="http://schemas.openxmlformats.org/officeDocument/2006/relationships" id="260" r:id="R0f26968989d643c8"/>
    <p:sldId xmlns:r="http://schemas.openxmlformats.org/officeDocument/2006/relationships" id="261" r:id="R0e1feea2f2894667"/>
    <p:sldId xmlns:r="http://schemas.openxmlformats.org/officeDocument/2006/relationships" id="262" r:id="R70f306a47d92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714f4f7194c57" /><Relationship Type="http://schemas.openxmlformats.org/officeDocument/2006/relationships/slide" Target="/ppt/slides/slide1.xml" Id="R1b7cddefa7e94bb7" /><Relationship Type="http://schemas.openxmlformats.org/officeDocument/2006/relationships/slide" Target="/ppt/slides/slide2.xml" Id="Ra5c2b8711cb840b2" /><Relationship Type="http://schemas.openxmlformats.org/officeDocument/2006/relationships/slide" Target="/ppt/slides/slide3.xml" Id="R582b2f2bebc24de4" /><Relationship Type="http://schemas.openxmlformats.org/officeDocument/2006/relationships/slide" Target="/ppt/slides/slide4.xml" Id="R7bca680b182f465a" /><Relationship Type="http://schemas.openxmlformats.org/officeDocument/2006/relationships/slide" Target="/ppt/slides/slide5.xml" Id="R0f26968989d643c8" /><Relationship Type="http://schemas.openxmlformats.org/officeDocument/2006/relationships/slide" Target="/ppt/slides/slide6.xml" Id="R0e1feea2f2894667" /><Relationship Type="http://schemas.openxmlformats.org/officeDocument/2006/relationships/slide" Target="/ppt/slides/slide7.xml" Id="R70f306a47d92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53f218037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2ddea61ca4994" /><Relationship Type="http://schemas.openxmlformats.org/officeDocument/2006/relationships/theme" Target="/ppt/slideMasters/theme/theme1.xml" Id="Rb69ada3bf60747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a2ddea61ca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cb45ed939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bee7293bf4e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a388bb80f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a99fa7436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519944d7c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e9d63321e4e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f720ace44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PORCELLINO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PORCELLINO 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848 173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KRISTEL ERGA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Godesetveien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919 868 783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PORCELLINO FORVALTNING AS</a:t>
            </a:r>
          </a:p>
        </p:txBody>
      </p:sp>
    </p:spTree>
  </p:cSld>
  <p:clrMapOvr>
    <a:masterClrMapping xmlns:a="http://schemas.openxmlformats.org/drawingml/2006/main"/>
  </p:clrMapOvr>
</p:sld>
</file>