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ad810b6b241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6cc227ad34471"/>
  </p:sldMasterIdLst>
  <p:sldIdLst>
    <p:sldId xmlns:r="http://schemas.openxmlformats.org/officeDocument/2006/relationships" id="256" r:id="R6a1ce6d8ec2a41dd"/>
    <p:sldId xmlns:r="http://schemas.openxmlformats.org/officeDocument/2006/relationships" id="257" r:id="R8fc2131c3a734cfd"/>
    <p:sldId xmlns:r="http://schemas.openxmlformats.org/officeDocument/2006/relationships" id="258" r:id="R204eeb8ecdc74194"/>
    <p:sldId xmlns:r="http://schemas.openxmlformats.org/officeDocument/2006/relationships" id="259" r:id="R60ba11cf06ed4992"/>
    <p:sldId xmlns:r="http://schemas.openxmlformats.org/officeDocument/2006/relationships" id="260" r:id="R496643e1d9dd4246"/>
    <p:sldId xmlns:r="http://schemas.openxmlformats.org/officeDocument/2006/relationships" id="261" r:id="R7e6b6e9266b84ac6"/>
    <p:sldId xmlns:r="http://schemas.openxmlformats.org/officeDocument/2006/relationships" id="262" r:id="Rd5b592859757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6cc227ad34471" /><Relationship Type="http://schemas.openxmlformats.org/officeDocument/2006/relationships/slide" Target="/ppt/slides/slide1.xml" Id="R6a1ce6d8ec2a41dd" /><Relationship Type="http://schemas.openxmlformats.org/officeDocument/2006/relationships/slide" Target="/ppt/slides/slide2.xml" Id="R8fc2131c3a734cfd" /><Relationship Type="http://schemas.openxmlformats.org/officeDocument/2006/relationships/slide" Target="/ppt/slides/slide3.xml" Id="R204eeb8ecdc74194" /><Relationship Type="http://schemas.openxmlformats.org/officeDocument/2006/relationships/slide" Target="/ppt/slides/slide4.xml" Id="R60ba11cf06ed4992" /><Relationship Type="http://schemas.openxmlformats.org/officeDocument/2006/relationships/slide" Target="/ppt/slides/slide5.xml" Id="R496643e1d9dd4246" /><Relationship Type="http://schemas.openxmlformats.org/officeDocument/2006/relationships/slide" Target="/ppt/slides/slide6.xml" Id="R7e6b6e9266b84ac6" /><Relationship Type="http://schemas.openxmlformats.org/officeDocument/2006/relationships/slide" Target="/ppt/slides/slide7.xml" Id="Rd5b592859757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1c60d29f1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3e3b3c3d9496b" /><Relationship Type="http://schemas.openxmlformats.org/officeDocument/2006/relationships/theme" Target="/ppt/slideMasters/theme/theme1.xml" Id="Ra835c3867b42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3e3b3c3d9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0f0756e0f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e6d812046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8361d8bea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204af9af0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fd57135a14a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938d301de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a864d22e9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ODD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919 875 208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