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f5be55a2f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99b18d29b45f9"/>
  </p:sldMasterIdLst>
  <p:sldIdLst>
    <p:sldId xmlns:r="http://schemas.openxmlformats.org/officeDocument/2006/relationships" id="256" r:id="R21e2d9aa2f7d4203"/>
    <p:sldId xmlns:r="http://schemas.openxmlformats.org/officeDocument/2006/relationships" id="257" r:id="R8cbe18556dd643ec"/>
    <p:sldId xmlns:r="http://schemas.openxmlformats.org/officeDocument/2006/relationships" id="258" r:id="R35bb612529414e7e"/>
    <p:sldId xmlns:r="http://schemas.openxmlformats.org/officeDocument/2006/relationships" id="259" r:id="R4fd0bec2426349a2"/>
    <p:sldId xmlns:r="http://schemas.openxmlformats.org/officeDocument/2006/relationships" id="260" r:id="Rf363b0c9fdac4198"/>
    <p:sldId xmlns:r="http://schemas.openxmlformats.org/officeDocument/2006/relationships" id="261" r:id="Rfc50dae5b5674d58"/>
    <p:sldId xmlns:r="http://schemas.openxmlformats.org/officeDocument/2006/relationships" id="262" r:id="Rdf0ac5d81af3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99b18d29b45f9" /><Relationship Type="http://schemas.openxmlformats.org/officeDocument/2006/relationships/slide" Target="/ppt/slides/slide1.xml" Id="R21e2d9aa2f7d4203" /><Relationship Type="http://schemas.openxmlformats.org/officeDocument/2006/relationships/slide" Target="/ppt/slides/slide2.xml" Id="R8cbe18556dd643ec" /><Relationship Type="http://schemas.openxmlformats.org/officeDocument/2006/relationships/slide" Target="/ppt/slides/slide3.xml" Id="R35bb612529414e7e" /><Relationship Type="http://schemas.openxmlformats.org/officeDocument/2006/relationships/slide" Target="/ppt/slides/slide4.xml" Id="R4fd0bec2426349a2" /><Relationship Type="http://schemas.openxmlformats.org/officeDocument/2006/relationships/slide" Target="/ppt/slides/slide5.xml" Id="Rf363b0c9fdac4198" /><Relationship Type="http://schemas.openxmlformats.org/officeDocument/2006/relationships/slide" Target="/ppt/slides/slide6.xml" Id="Rfc50dae5b5674d58" /><Relationship Type="http://schemas.openxmlformats.org/officeDocument/2006/relationships/slide" Target="/ppt/slides/slide7.xml" Id="Rdf0ac5d81af3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c53094c8b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6bea270f34248" /><Relationship Type="http://schemas.openxmlformats.org/officeDocument/2006/relationships/theme" Target="/ppt/slideMasters/theme/theme1.xml" Id="R4c3e1ba8197f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6bea270f3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66c32d23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fc5812fc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e38c3977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9e8cf734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1265c9b95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e6dcd793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d849c430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