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8ce7244db747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30517296fd433f"/>
  </p:sldMasterIdLst>
  <p:sldIdLst>
    <p:sldId xmlns:r="http://schemas.openxmlformats.org/officeDocument/2006/relationships" id="256" r:id="Rf262760f76d84fca"/>
    <p:sldId xmlns:r="http://schemas.openxmlformats.org/officeDocument/2006/relationships" id="257" r:id="R1f2c63952f3346a2"/>
    <p:sldId xmlns:r="http://schemas.openxmlformats.org/officeDocument/2006/relationships" id="258" r:id="R5e98386292a54d37"/>
    <p:sldId xmlns:r="http://schemas.openxmlformats.org/officeDocument/2006/relationships" id="259" r:id="R55000e3ebe0446c3"/>
    <p:sldId xmlns:r="http://schemas.openxmlformats.org/officeDocument/2006/relationships" id="260" r:id="R61cc32273bec4a6a"/>
    <p:sldId xmlns:r="http://schemas.openxmlformats.org/officeDocument/2006/relationships" id="261" r:id="R79aa45a3eaee4d8c"/>
    <p:sldId xmlns:r="http://schemas.openxmlformats.org/officeDocument/2006/relationships" id="262" r:id="Rc1b3aec4b59a45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30517296fd433f" /><Relationship Type="http://schemas.openxmlformats.org/officeDocument/2006/relationships/slide" Target="/ppt/slides/slide1.xml" Id="Rf262760f76d84fca" /><Relationship Type="http://schemas.openxmlformats.org/officeDocument/2006/relationships/slide" Target="/ppt/slides/slide2.xml" Id="R1f2c63952f3346a2" /><Relationship Type="http://schemas.openxmlformats.org/officeDocument/2006/relationships/slide" Target="/ppt/slides/slide3.xml" Id="R5e98386292a54d37" /><Relationship Type="http://schemas.openxmlformats.org/officeDocument/2006/relationships/slide" Target="/ppt/slides/slide4.xml" Id="R55000e3ebe0446c3" /><Relationship Type="http://schemas.openxmlformats.org/officeDocument/2006/relationships/slide" Target="/ppt/slides/slide5.xml" Id="R61cc32273bec4a6a" /><Relationship Type="http://schemas.openxmlformats.org/officeDocument/2006/relationships/slide" Target="/ppt/slides/slide6.xml" Id="R79aa45a3eaee4d8c" /><Relationship Type="http://schemas.openxmlformats.org/officeDocument/2006/relationships/slide" Target="/ppt/slides/slide7.xml" Id="Rc1b3aec4b59a45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2d08b16e3d44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40d479dbf4f35" /><Relationship Type="http://schemas.openxmlformats.org/officeDocument/2006/relationships/theme" Target="/ppt/slideMasters/theme/theme1.xml" Id="Re438a62048434e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e40d479dbf4f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15ac1bcb04d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abacf775047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76242d20d4a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415b7d67b41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512cdce0d41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ca4d18b814a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ae343a55649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MYRKEN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7 099 949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12 049 563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12 279 807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MELKEVIK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Geithusvegen 174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919 897 686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MYRKEN AS</a:t>
            </a:r>
          </a:p>
        </p:txBody>
      </p:sp>
    </p:spTree>
  </p:cSld>
  <p:clrMapOvr>
    <a:masterClrMapping xmlns:a="http://schemas.openxmlformats.org/drawingml/2006/main"/>
  </p:clrMapOvr>
</p:sld>
</file>