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71ed19e6ea740e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5815b03b5a94fd2"/>
  </p:sldMasterIdLst>
  <p:sldIdLst>
    <p:sldId xmlns:r="http://schemas.openxmlformats.org/officeDocument/2006/relationships" id="256" r:id="R3d77f111839c41bb"/>
    <p:sldId xmlns:r="http://schemas.openxmlformats.org/officeDocument/2006/relationships" id="257" r:id="R8a49e48c53ff4b64"/>
    <p:sldId xmlns:r="http://schemas.openxmlformats.org/officeDocument/2006/relationships" id="258" r:id="R0290116aa7164c24"/>
    <p:sldId xmlns:r="http://schemas.openxmlformats.org/officeDocument/2006/relationships" id="259" r:id="R9cad50b3264d4fba"/>
    <p:sldId xmlns:r="http://schemas.openxmlformats.org/officeDocument/2006/relationships" id="260" r:id="R1eef43fef5644c11"/>
    <p:sldId xmlns:r="http://schemas.openxmlformats.org/officeDocument/2006/relationships" id="261" r:id="Reaad2a7383cd4064"/>
    <p:sldId xmlns:r="http://schemas.openxmlformats.org/officeDocument/2006/relationships" id="262" r:id="Rf524a8b6f1f843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5815b03b5a94fd2" /><Relationship Type="http://schemas.openxmlformats.org/officeDocument/2006/relationships/slide" Target="/ppt/slides/slide1.xml" Id="R3d77f111839c41bb" /><Relationship Type="http://schemas.openxmlformats.org/officeDocument/2006/relationships/slide" Target="/ppt/slides/slide2.xml" Id="R8a49e48c53ff4b64" /><Relationship Type="http://schemas.openxmlformats.org/officeDocument/2006/relationships/slide" Target="/ppt/slides/slide3.xml" Id="R0290116aa7164c24" /><Relationship Type="http://schemas.openxmlformats.org/officeDocument/2006/relationships/slide" Target="/ppt/slides/slide4.xml" Id="R9cad50b3264d4fba" /><Relationship Type="http://schemas.openxmlformats.org/officeDocument/2006/relationships/slide" Target="/ppt/slides/slide5.xml" Id="R1eef43fef5644c11" /><Relationship Type="http://schemas.openxmlformats.org/officeDocument/2006/relationships/slide" Target="/ppt/slides/slide6.xml" Id="Reaad2a7383cd4064" /><Relationship Type="http://schemas.openxmlformats.org/officeDocument/2006/relationships/slide" Target="/ppt/slides/slide7.xml" Id="Rf524a8b6f1f843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74a6820cea4f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05b95ce8e4c02" /><Relationship Type="http://schemas.openxmlformats.org/officeDocument/2006/relationships/theme" Target="/ppt/slideMasters/theme/theme1.xml" Id="R599f7b6e3670455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1d05b95ce8e4c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2dea67d684ea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cfd255608e406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c3b585d9f346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ae98b50fa4fd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5821c0853943e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e277a10ebe44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3e94633294e5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EJA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EJA HOLDING AS ble etablert [år] og holder til i Kopervik.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−210 452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18 820 389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155 058 942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156 300 478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HARALD JOHAN KALLEVIG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HILDE FJON KALLEVIG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FJON KALLEVIG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Stølebuktvegen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4250 Kopervik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919 899 891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EJA HOLDING AS</a:t>
            </a:r>
          </a:p>
        </p:txBody>
      </p:sp>
    </p:spTree>
  </p:cSld>
  <p:clrMapOvr>
    <a:masterClrMapping xmlns:a="http://schemas.openxmlformats.org/drawingml/2006/main"/>
  </p:clrMapOvr>
</p:sld>
</file>