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a4857878847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350f1acd14b49"/>
  </p:sldMasterIdLst>
  <p:sldIdLst>
    <p:sldId xmlns:r="http://schemas.openxmlformats.org/officeDocument/2006/relationships" id="256" r:id="Re7ff51d484ca40fd"/>
    <p:sldId xmlns:r="http://schemas.openxmlformats.org/officeDocument/2006/relationships" id="257" r:id="R0ff8bf9db1d04d38"/>
    <p:sldId xmlns:r="http://schemas.openxmlformats.org/officeDocument/2006/relationships" id="258" r:id="Ree2608e11e8d4da9"/>
    <p:sldId xmlns:r="http://schemas.openxmlformats.org/officeDocument/2006/relationships" id="259" r:id="Rc08b1541304542a2"/>
    <p:sldId xmlns:r="http://schemas.openxmlformats.org/officeDocument/2006/relationships" id="260" r:id="R6c68e636be4c4feb"/>
    <p:sldId xmlns:r="http://schemas.openxmlformats.org/officeDocument/2006/relationships" id="261" r:id="Rb0ffea53b2ae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350f1acd14b49" /><Relationship Type="http://schemas.openxmlformats.org/officeDocument/2006/relationships/slide" Target="/ppt/slides/slide1.xml" Id="Re7ff51d484ca40fd" /><Relationship Type="http://schemas.openxmlformats.org/officeDocument/2006/relationships/slide" Target="/ppt/slides/slide2.xml" Id="R0ff8bf9db1d04d38" /><Relationship Type="http://schemas.openxmlformats.org/officeDocument/2006/relationships/slide" Target="/ppt/slides/slide3.xml" Id="Ree2608e11e8d4da9" /><Relationship Type="http://schemas.openxmlformats.org/officeDocument/2006/relationships/slide" Target="/ppt/slides/slide4.xml" Id="Rc08b1541304542a2" /><Relationship Type="http://schemas.openxmlformats.org/officeDocument/2006/relationships/slide" Target="/ppt/slides/slide5.xml" Id="R6c68e636be4c4feb" /><Relationship Type="http://schemas.openxmlformats.org/officeDocument/2006/relationships/slide" Target="/ppt/slides/slide6.xml" Id="Rb0ffea53b2ae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feeaecd4740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acd336ff4086" /><Relationship Type="http://schemas.openxmlformats.org/officeDocument/2006/relationships/theme" Target="/ppt/slideMasters/theme/theme1.xml" Id="Rc891ec6439c64c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46acd336ff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4dbed0b17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98e7cd9f4f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a4075ca542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19ea3884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637ba7f9e4f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64d0cfbb04f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57 891 226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2 026 636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18 539 022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29 161 717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