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917f501a6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0aeba354d40de"/>
  </p:sldMasterIdLst>
  <p:sldIdLst>
    <p:sldId xmlns:r="http://schemas.openxmlformats.org/officeDocument/2006/relationships" id="256" r:id="R41eb2b8793684dc9"/>
    <p:sldId xmlns:r="http://schemas.openxmlformats.org/officeDocument/2006/relationships" id="257" r:id="Rbf1fda3dcea54b07"/>
    <p:sldId xmlns:r="http://schemas.openxmlformats.org/officeDocument/2006/relationships" id="258" r:id="R501daba370884a48"/>
    <p:sldId xmlns:r="http://schemas.openxmlformats.org/officeDocument/2006/relationships" id="259" r:id="R3354f78b8b1e4bcc"/>
    <p:sldId xmlns:r="http://schemas.openxmlformats.org/officeDocument/2006/relationships" id="260" r:id="R9d2a668f5587485a"/>
    <p:sldId xmlns:r="http://schemas.openxmlformats.org/officeDocument/2006/relationships" id="261" r:id="R6719fdb371a9415a"/>
    <p:sldId xmlns:r="http://schemas.openxmlformats.org/officeDocument/2006/relationships" id="262" r:id="R537adaed57be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0aeba354d40de" /><Relationship Type="http://schemas.openxmlformats.org/officeDocument/2006/relationships/slide" Target="/ppt/slides/slide1.xml" Id="R41eb2b8793684dc9" /><Relationship Type="http://schemas.openxmlformats.org/officeDocument/2006/relationships/slide" Target="/ppt/slides/slide2.xml" Id="Rbf1fda3dcea54b07" /><Relationship Type="http://schemas.openxmlformats.org/officeDocument/2006/relationships/slide" Target="/ppt/slides/slide3.xml" Id="R501daba370884a48" /><Relationship Type="http://schemas.openxmlformats.org/officeDocument/2006/relationships/slide" Target="/ppt/slides/slide4.xml" Id="R3354f78b8b1e4bcc" /><Relationship Type="http://schemas.openxmlformats.org/officeDocument/2006/relationships/slide" Target="/ppt/slides/slide5.xml" Id="R9d2a668f5587485a" /><Relationship Type="http://schemas.openxmlformats.org/officeDocument/2006/relationships/slide" Target="/ppt/slides/slide6.xml" Id="R6719fdb371a9415a" /><Relationship Type="http://schemas.openxmlformats.org/officeDocument/2006/relationships/slide" Target="/ppt/slides/slide7.xml" Id="R537adaed57be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d78c98a3a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37a50b614002" /><Relationship Type="http://schemas.openxmlformats.org/officeDocument/2006/relationships/theme" Target="/ppt/slideMasters/theme/theme1.xml" Id="R20dd743ddea2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c37a50b61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d8120e80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32424c4b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f3b5b2eca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c7e7ffa2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8317c0cc8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b68a84ac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52911ab93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