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7c0f81dc184a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9680d9218045b7"/>
  </p:sldMasterIdLst>
  <p:sldIdLst>
    <p:sldId xmlns:r="http://schemas.openxmlformats.org/officeDocument/2006/relationships" id="256" r:id="Re2af8e468c584a8c"/>
    <p:sldId xmlns:r="http://schemas.openxmlformats.org/officeDocument/2006/relationships" id="257" r:id="Rbcf0793a3df64b39"/>
    <p:sldId xmlns:r="http://schemas.openxmlformats.org/officeDocument/2006/relationships" id="258" r:id="R4783baec0b0b4727"/>
    <p:sldId xmlns:r="http://schemas.openxmlformats.org/officeDocument/2006/relationships" id="259" r:id="Ra689e492a12741d4"/>
    <p:sldId xmlns:r="http://schemas.openxmlformats.org/officeDocument/2006/relationships" id="260" r:id="Rade644c435db48e7"/>
    <p:sldId xmlns:r="http://schemas.openxmlformats.org/officeDocument/2006/relationships" id="261" r:id="R13fbfeb5b4d54160"/>
    <p:sldId xmlns:r="http://schemas.openxmlformats.org/officeDocument/2006/relationships" id="262" r:id="R285e6c0ea1af43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680d9218045b7" /><Relationship Type="http://schemas.openxmlformats.org/officeDocument/2006/relationships/slide" Target="/ppt/slides/slide1.xml" Id="Re2af8e468c584a8c" /><Relationship Type="http://schemas.openxmlformats.org/officeDocument/2006/relationships/slide" Target="/ppt/slides/slide2.xml" Id="Rbcf0793a3df64b39" /><Relationship Type="http://schemas.openxmlformats.org/officeDocument/2006/relationships/slide" Target="/ppt/slides/slide3.xml" Id="R4783baec0b0b4727" /><Relationship Type="http://schemas.openxmlformats.org/officeDocument/2006/relationships/slide" Target="/ppt/slides/slide4.xml" Id="Ra689e492a12741d4" /><Relationship Type="http://schemas.openxmlformats.org/officeDocument/2006/relationships/slide" Target="/ppt/slides/slide5.xml" Id="Rade644c435db48e7" /><Relationship Type="http://schemas.openxmlformats.org/officeDocument/2006/relationships/slide" Target="/ppt/slides/slide6.xml" Id="R13fbfeb5b4d54160" /><Relationship Type="http://schemas.openxmlformats.org/officeDocument/2006/relationships/slide" Target="/ppt/slides/slide7.xml" Id="R285e6c0ea1af43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9951f27b1944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1ec1f46cb4ca4" /><Relationship Type="http://schemas.openxmlformats.org/officeDocument/2006/relationships/theme" Target="/ppt/slideMasters/theme/theme1.xml" Id="R775e6b95eb8c46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51ec1f46cb4c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9a9bb84574c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0cdf9437448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8d6b1f44e42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a138a5b9c42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2a942ac5e4f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2cc2be11f44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dcaac130544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HOGSTAD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HOGSTAD CONSULTING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4 045 546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3 578 797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3 777 214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HOGSTAD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Ellingsens vei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3612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919 904 488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HOGSTAD CONSULTING AS</a:t>
            </a:r>
          </a:p>
        </p:txBody>
      </p:sp>
    </p:spTree>
  </p:cSld>
  <p:clrMapOvr>
    <a:masterClrMapping xmlns:a="http://schemas.openxmlformats.org/drawingml/2006/main"/>
  </p:clrMapOvr>
</p:sld>
</file>