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213b041d614d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1dc916467348fc"/>
  </p:sldMasterIdLst>
  <p:sldIdLst>
    <p:sldId xmlns:r="http://schemas.openxmlformats.org/officeDocument/2006/relationships" id="256" r:id="Rbf0a7e936ee94679"/>
    <p:sldId xmlns:r="http://schemas.openxmlformats.org/officeDocument/2006/relationships" id="257" r:id="Raa1f275068d644c7"/>
    <p:sldId xmlns:r="http://schemas.openxmlformats.org/officeDocument/2006/relationships" id="258" r:id="R5514d3ed95dc47bf"/>
    <p:sldId xmlns:r="http://schemas.openxmlformats.org/officeDocument/2006/relationships" id="259" r:id="R29ee57d03df6402c"/>
    <p:sldId xmlns:r="http://schemas.openxmlformats.org/officeDocument/2006/relationships" id="260" r:id="R7d75b392ce9c44f0"/>
    <p:sldId xmlns:r="http://schemas.openxmlformats.org/officeDocument/2006/relationships" id="261" r:id="R8f34869c14504aa6"/>
    <p:sldId xmlns:r="http://schemas.openxmlformats.org/officeDocument/2006/relationships" id="262" r:id="Rbcd451a4948a43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dc916467348fc" /><Relationship Type="http://schemas.openxmlformats.org/officeDocument/2006/relationships/slide" Target="/ppt/slides/slide1.xml" Id="Rbf0a7e936ee94679" /><Relationship Type="http://schemas.openxmlformats.org/officeDocument/2006/relationships/slide" Target="/ppt/slides/slide2.xml" Id="Raa1f275068d644c7" /><Relationship Type="http://schemas.openxmlformats.org/officeDocument/2006/relationships/slide" Target="/ppt/slides/slide3.xml" Id="R5514d3ed95dc47bf" /><Relationship Type="http://schemas.openxmlformats.org/officeDocument/2006/relationships/slide" Target="/ppt/slides/slide4.xml" Id="R29ee57d03df6402c" /><Relationship Type="http://schemas.openxmlformats.org/officeDocument/2006/relationships/slide" Target="/ppt/slides/slide5.xml" Id="R7d75b392ce9c44f0" /><Relationship Type="http://schemas.openxmlformats.org/officeDocument/2006/relationships/slide" Target="/ppt/slides/slide6.xml" Id="R8f34869c14504aa6" /><Relationship Type="http://schemas.openxmlformats.org/officeDocument/2006/relationships/slide" Target="/ppt/slides/slide7.xml" Id="Rbcd451a4948a43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52ddb066c4d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2cd576b214e72" /><Relationship Type="http://schemas.openxmlformats.org/officeDocument/2006/relationships/theme" Target="/ppt/slideMasters/theme/theme1.xml" Id="R1d134fa8462e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f2cd576b214e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b9acf29cc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ce772cd2f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80ad56fe647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837df02be4b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b22686df649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51502b17448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205bc48b64b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OBEL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6 433 107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919 909 668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