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4a2fc5b32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81da7eb014fc9"/>
  </p:sldMasterIdLst>
  <p:sldIdLst>
    <p:sldId xmlns:r="http://schemas.openxmlformats.org/officeDocument/2006/relationships" id="256" r:id="Ra481e21514b14833"/>
    <p:sldId xmlns:r="http://schemas.openxmlformats.org/officeDocument/2006/relationships" id="257" r:id="R7dd91aa3b84b4f3b"/>
    <p:sldId xmlns:r="http://schemas.openxmlformats.org/officeDocument/2006/relationships" id="258" r:id="Rfa435269f215466f"/>
    <p:sldId xmlns:r="http://schemas.openxmlformats.org/officeDocument/2006/relationships" id="259" r:id="R4666adc927b14544"/>
    <p:sldId xmlns:r="http://schemas.openxmlformats.org/officeDocument/2006/relationships" id="260" r:id="R046c1edd05744d81"/>
    <p:sldId xmlns:r="http://schemas.openxmlformats.org/officeDocument/2006/relationships" id="261" r:id="Rf9790dc643e147a1"/>
    <p:sldId xmlns:r="http://schemas.openxmlformats.org/officeDocument/2006/relationships" id="262" r:id="R5979a7ecfa6b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81da7eb014fc9" /><Relationship Type="http://schemas.openxmlformats.org/officeDocument/2006/relationships/slide" Target="/ppt/slides/slide1.xml" Id="Ra481e21514b14833" /><Relationship Type="http://schemas.openxmlformats.org/officeDocument/2006/relationships/slide" Target="/ppt/slides/slide2.xml" Id="R7dd91aa3b84b4f3b" /><Relationship Type="http://schemas.openxmlformats.org/officeDocument/2006/relationships/slide" Target="/ppt/slides/slide3.xml" Id="Rfa435269f215466f" /><Relationship Type="http://schemas.openxmlformats.org/officeDocument/2006/relationships/slide" Target="/ppt/slides/slide4.xml" Id="R4666adc927b14544" /><Relationship Type="http://schemas.openxmlformats.org/officeDocument/2006/relationships/slide" Target="/ppt/slides/slide5.xml" Id="R046c1edd05744d81" /><Relationship Type="http://schemas.openxmlformats.org/officeDocument/2006/relationships/slide" Target="/ppt/slides/slide6.xml" Id="Rf9790dc643e147a1" /><Relationship Type="http://schemas.openxmlformats.org/officeDocument/2006/relationships/slide" Target="/ppt/slides/slide7.xml" Id="R5979a7ecfa6b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fcba33898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c3ec5da8485b" /><Relationship Type="http://schemas.openxmlformats.org/officeDocument/2006/relationships/theme" Target="/ppt/slideMasters/theme/theme1.xml" Id="Rf9f5829ac6ae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3c3ec5da8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82f5441ec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bb5dbe86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3846d5fe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5ab79df3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0bf40b28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7e198a3e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d615b59b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robert@krokengen.no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