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6f1d18a11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0b6a2482f4842"/>
  </p:sldMasterIdLst>
  <p:sldIdLst>
    <p:sldId xmlns:r="http://schemas.openxmlformats.org/officeDocument/2006/relationships" id="256" r:id="R8d4a06a454db4bf6"/>
    <p:sldId xmlns:r="http://schemas.openxmlformats.org/officeDocument/2006/relationships" id="257" r:id="R8171fe84d756404e"/>
    <p:sldId xmlns:r="http://schemas.openxmlformats.org/officeDocument/2006/relationships" id="258" r:id="R770acf1745ae4f76"/>
    <p:sldId xmlns:r="http://schemas.openxmlformats.org/officeDocument/2006/relationships" id="259" r:id="Rc4e18d3aea4a4bda"/>
    <p:sldId xmlns:r="http://schemas.openxmlformats.org/officeDocument/2006/relationships" id="260" r:id="R6a53cfe5b9154658"/>
    <p:sldId xmlns:r="http://schemas.openxmlformats.org/officeDocument/2006/relationships" id="261" r:id="R7965bc8e1bd74276"/>
    <p:sldId xmlns:r="http://schemas.openxmlformats.org/officeDocument/2006/relationships" id="262" r:id="Rb25ae0be6753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0b6a2482f4842" /><Relationship Type="http://schemas.openxmlformats.org/officeDocument/2006/relationships/slide" Target="/ppt/slides/slide1.xml" Id="R8d4a06a454db4bf6" /><Relationship Type="http://schemas.openxmlformats.org/officeDocument/2006/relationships/slide" Target="/ppt/slides/slide2.xml" Id="R8171fe84d756404e" /><Relationship Type="http://schemas.openxmlformats.org/officeDocument/2006/relationships/slide" Target="/ppt/slides/slide3.xml" Id="R770acf1745ae4f76" /><Relationship Type="http://schemas.openxmlformats.org/officeDocument/2006/relationships/slide" Target="/ppt/slides/slide4.xml" Id="Rc4e18d3aea4a4bda" /><Relationship Type="http://schemas.openxmlformats.org/officeDocument/2006/relationships/slide" Target="/ppt/slides/slide5.xml" Id="R6a53cfe5b9154658" /><Relationship Type="http://schemas.openxmlformats.org/officeDocument/2006/relationships/slide" Target="/ppt/slides/slide6.xml" Id="R7965bc8e1bd74276" /><Relationship Type="http://schemas.openxmlformats.org/officeDocument/2006/relationships/slide" Target="/ppt/slides/slide7.xml" Id="Rb25ae0be6753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c997ba29c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41166ffb48c4" /><Relationship Type="http://schemas.openxmlformats.org/officeDocument/2006/relationships/theme" Target="/ppt/slideMasters/theme/theme1.xml" Id="R401903cab34a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041166ffb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bbb20bd3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a5561f519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3d9ffc99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8e8859ff3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9be68c0b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80b8f4b7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d2ebb728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