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005847143a4e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2a42fff03045c6"/>
  </p:sldMasterIdLst>
  <p:sldIdLst>
    <p:sldId xmlns:r="http://schemas.openxmlformats.org/officeDocument/2006/relationships" id="256" r:id="Rf7291ab0b13846a9"/>
    <p:sldId xmlns:r="http://schemas.openxmlformats.org/officeDocument/2006/relationships" id="257" r:id="Rd07ff88fdb2f4679"/>
    <p:sldId xmlns:r="http://schemas.openxmlformats.org/officeDocument/2006/relationships" id="258" r:id="R525a28a137fc4c9f"/>
    <p:sldId xmlns:r="http://schemas.openxmlformats.org/officeDocument/2006/relationships" id="259" r:id="R96034b6349474aba"/>
    <p:sldId xmlns:r="http://schemas.openxmlformats.org/officeDocument/2006/relationships" id="260" r:id="R7c0b639d7add407f"/>
    <p:sldId xmlns:r="http://schemas.openxmlformats.org/officeDocument/2006/relationships" id="261" r:id="R89405179e75d40e8"/>
    <p:sldId xmlns:r="http://schemas.openxmlformats.org/officeDocument/2006/relationships" id="262" r:id="R1e7fb35f491848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a42fff03045c6" /><Relationship Type="http://schemas.openxmlformats.org/officeDocument/2006/relationships/slide" Target="/ppt/slides/slide1.xml" Id="Rf7291ab0b13846a9" /><Relationship Type="http://schemas.openxmlformats.org/officeDocument/2006/relationships/slide" Target="/ppt/slides/slide2.xml" Id="Rd07ff88fdb2f4679" /><Relationship Type="http://schemas.openxmlformats.org/officeDocument/2006/relationships/slide" Target="/ppt/slides/slide3.xml" Id="R525a28a137fc4c9f" /><Relationship Type="http://schemas.openxmlformats.org/officeDocument/2006/relationships/slide" Target="/ppt/slides/slide4.xml" Id="R96034b6349474aba" /><Relationship Type="http://schemas.openxmlformats.org/officeDocument/2006/relationships/slide" Target="/ppt/slides/slide5.xml" Id="R7c0b639d7add407f" /><Relationship Type="http://schemas.openxmlformats.org/officeDocument/2006/relationships/slide" Target="/ppt/slides/slide6.xml" Id="R89405179e75d40e8" /><Relationship Type="http://schemas.openxmlformats.org/officeDocument/2006/relationships/slide" Target="/ppt/slides/slide7.xml" Id="R1e7fb35f491848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bec40d0d04d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dceda55f34098" /><Relationship Type="http://schemas.openxmlformats.org/officeDocument/2006/relationships/theme" Target="/ppt/slideMasters/theme/theme1.xml" Id="Rde11749752a34c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0dceda55f340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25c441e4a4c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f9d59160745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cbb40651d4c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fdd5ec2ae47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d141b590249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36c1fb0f54d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1456ca33d41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VALUE VESTBY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VESTBY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21 470 889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1 951 048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1 359 789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5 731 897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Kleverveien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1543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98 51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post@vestbyregnskap.no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919 935 669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