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57cab2108174fc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a007ee72ecc45f2"/>
  </p:sldMasterIdLst>
  <p:sldIdLst>
    <p:sldId xmlns:r="http://schemas.openxmlformats.org/officeDocument/2006/relationships" id="256" r:id="R4dbf75f070fa4017"/>
    <p:sldId xmlns:r="http://schemas.openxmlformats.org/officeDocument/2006/relationships" id="257" r:id="R4c6b849e0155412a"/>
    <p:sldId xmlns:r="http://schemas.openxmlformats.org/officeDocument/2006/relationships" id="258" r:id="R6dcbe883791d432b"/>
    <p:sldId xmlns:r="http://schemas.openxmlformats.org/officeDocument/2006/relationships" id="259" r:id="R7bb2d9629b4e4ce4"/>
    <p:sldId xmlns:r="http://schemas.openxmlformats.org/officeDocument/2006/relationships" id="260" r:id="R7b3943e5eb9a47dc"/>
    <p:sldId xmlns:r="http://schemas.openxmlformats.org/officeDocument/2006/relationships" id="261" r:id="Rd0b17d2ad7e34d69"/>
    <p:sldId xmlns:r="http://schemas.openxmlformats.org/officeDocument/2006/relationships" id="262" r:id="Rb28673c6d1d649d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007ee72ecc45f2" /><Relationship Type="http://schemas.openxmlformats.org/officeDocument/2006/relationships/slide" Target="/ppt/slides/slide1.xml" Id="R4dbf75f070fa4017" /><Relationship Type="http://schemas.openxmlformats.org/officeDocument/2006/relationships/slide" Target="/ppt/slides/slide2.xml" Id="R4c6b849e0155412a" /><Relationship Type="http://schemas.openxmlformats.org/officeDocument/2006/relationships/slide" Target="/ppt/slides/slide3.xml" Id="R6dcbe883791d432b" /><Relationship Type="http://schemas.openxmlformats.org/officeDocument/2006/relationships/slide" Target="/ppt/slides/slide4.xml" Id="R7bb2d9629b4e4ce4" /><Relationship Type="http://schemas.openxmlformats.org/officeDocument/2006/relationships/slide" Target="/ppt/slides/slide5.xml" Id="R7b3943e5eb9a47dc" /><Relationship Type="http://schemas.openxmlformats.org/officeDocument/2006/relationships/slide" Target="/ppt/slides/slide6.xml" Id="Rd0b17d2ad7e34d69" /><Relationship Type="http://schemas.openxmlformats.org/officeDocument/2006/relationships/slide" Target="/ppt/slides/slide7.xml" Id="Rb28673c6d1d649d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aa44047e764f9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4faa43f1fb42c4" /><Relationship Type="http://schemas.openxmlformats.org/officeDocument/2006/relationships/theme" Target="/ppt/slideMasters/theme/theme1.xml" Id="R97f4d3b73f4c4bb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84faa43f1fb42c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c23b020a1d44f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43bc7cf85842b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dfb0bc89fe4cf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369a4c775248a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51ecd55f5f460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99bc88518a4bf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a00ed2a3ec433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NOBEL INDUSTRI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NOBEL INDUSTRI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NOBEL INDUSTRI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NOBEL INDUSTRI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NOBEL INDUSTRI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NOBEL INDUSTRI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−1 174 529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−501 388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18 227 733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19 418 776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NOBEL INDUSTRI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BJØRNSTAD CHRISTIAN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NOBEL INDUSTRI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Haakon VIIs 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919 936 614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NOBEL INDUSTRI AS</a:t>
            </a:r>
          </a:p>
        </p:txBody>
      </p:sp>
    </p:spTree>
  </p:cSld>
  <p:clrMapOvr>
    <a:masterClrMapping xmlns:a="http://schemas.openxmlformats.org/drawingml/2006/main"/>
  </p:clrMapOvr>
</p:sld>
</file>