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6bc0c53b043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dbf0b73174ad9"/>
  </p:sldMasterIdLst>
  <p:sldIdLst>
    <p:sldId xmlns:r="http://schemas.openxmlformats.org/officeDocument/2006/relationships" id="256" r:id="Ra2421a6340ec4937"/>
    <p:sldId xmlns:r="http://schemas.openxmlformats.org/officeDocument/2006/relationships" id="257" r:id="R362d6953bf1b47d1"/>
    <p:sldId xmlns:r="http://schemas.openxmlformats.org/officeDocument/2006/relationships" id="258" r:id="Rae901d4daeef454e"/>
    <p:sldId xmlns:r="http://schemas.openxmlformats.org/officeDocument/2006/relationships" id="259" r:id="Rdc7085dae37547ea"/>
    <p:sldId xmlns:r="http://schemas.openxmlformats.org/officeDocument/2006/relationships" id="260" r:id="R36450a2752264ec8"/>
    <p:sldId xmlns:r="http://schemas.openxmlformats.org/officeDocument/2006/relationships" id="261" r:id="Rd48c98bbeabb472e"/>
    <p:sldId xmlns:r="http://schemas.openxmlformats.org/officeDocument/2006/relationships" id="262" r:id="Rf1ac1b962fe1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dbf0b73174ad9" /><Relationship Type="http://schemas.openxmlformats.org/officeDocument/2006/relationships/slide" Target="/ppt/slides/slide1.xml" Id="Ra2421a6340ec4937" /><Relationship Type="http://schemas.openxmlformats.org/officeDocument/2006/relationships/slide" Target="/ppt/slides/slide2.xml" Id="R362d6953bf1b47d1" /><Relationship Type="http://schemas.openxmlformats.org/officeDocument/2006/relationships/slide" Target="/ppt/slides/slide3.xml" Id="Rae901d4daeef454e" /><Relationship Type="http://schemas.openxmlformats.org/officeDocument/2006/relationships/slide" Target="/ppt/slides/slide4.xml" Id="Rdc7085dae37547ea" /><Relationship Type="http://schemas.openxmlformats.org/officeDocument/2006/relationships/slide" Target="/ppt/slides/slide5.xml" Id="R36450a2752264ec8" /><Relationship Type="http://schemas.openxmlformats.org/officeDocument/2006/relationships/slide" Target="/ppt/slides/slide6.xml" Id="Rd48c98bbeabb472e" /><Relationship Type="http://schemas.openxmlformats.org/officeDocument/2006/relationships/slide" Target="/ppt/slides/slide7.xml" Id="Rf1ac1b962fe1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174740c35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6b99e438548fc" /><Relationship Type="http://schemas.openxmlformats.org/officeDocument/2006/relationships/theme" Target="/ppt/slideMasters/theme/theme1.xml" Id="Rc0cdbe77e8d1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6b99e4385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ee3fa288a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1b60c52fd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9daabda57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5b675e7cd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384b3596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7901fa1d8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a75c1926e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NIKKEN INVEST AS ble etablert [år] og holder til i Bosberg.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5 353 205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15 720 433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NIKLAUS HAUGRØNNING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v/Niklaus Haugrønning, Bynesveien 987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7070 Bosberg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NIKKEN INVEST AS</a:t>
            </a:r>
          </a:p>
        </p:txBody>
      </p:sp>
    </p:spTree>
  </p:cSld>
  <p:clrMapOvr>
    <a:masterClrMapping xmlns:a="http://schemas.openxmlformats.org/drawingml/2006/main"/>
  </p:clrMapOvr>
</p:sld>
</file>