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7c3cdc21134a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8bf0934cf44ca1"/>
  </p:sldMasterIdLst>
  <p:sldIdLst>
    <p:sldId xmlns:r="http://schemas.openxmlformats.org/officeDocument/2006/relationships" id="256" r:id="R1a0c1142f7124145"/>
    <p:sldId xmlns:r="http://schemas.openxmlformats.org/officeDocument/2006/relationships" id="257" r:id="R78de0e858d824841"/>
    <p:sldId xmlns:r="http://schemas.openxmlformats.org/officeDocument/2006/relationships" id="258" r:id="Ra7ceb8af8af5434b"/>
    <p:sldId xmlns:r="http://schemas.openxmlformats.org/officeDocument/2006/relationships" id="259" r:id="R53e7ccd776d7493a"/>
    <p:sldId xmlns:r="http://schemas.openxmlformats.org/officeDocument/2006/relationships" id="260" r:id="R08f3941bd9bd48b7"/>
    <p:sldId xmlns:r="http://schemas.openxmlformats.org/officeDocument/2006/relationships" id="261" r:id="R455ccc77968d4d61"/>
    <p:sldId xmlns:r="http://schemas.openxmlformats.org/officeDocument/2006/relationships" id="262" r:id="R1f4b5cbdfe0246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8bf0934cf44ca1" /><Relationship Type="http://schemas.openxmlformats.org/officeDocument/2006/relationships/slide" Target="/ppt/slides/slide1.xml" Id="R1a0c1142f7124145" /><Relationship Type="http://schemas.openxmlformats.org/officeDocument/2006/relationships/slide" Target="/ppt/slides/slide2.xml" Id="R78de0e858d824841" /><Relationship Type="http://schemas.openxmlformats.org/officeDocument/2006/relationships/slide" Target="/ppt/slides/slide3.xml" Id="Ra7ceb8af8af5434b" /><Relationship Type="http://schemas.openxmlformats.org/officeDocument/2006/relationships/slide" Target="/ppt/slides/slide4.xml" Id="R53e7ccd776d7493a" /><Relationship Type="http://schemas.openxmlformats.org/officeDocument/2006/relationships/slide" Target="/ppt/slides/slide5.xml" Id="R08f3941bd9bd48b7" /><Relationship Type="http://schemas.openxmlformats.org/officeDocument/2006/relationships/slide" Target="/ppt/slides/slide6.xml" Id="R455ccc77968d4d61" /><Relationship Type="http://schemas.openxmlformats.org/officeDocument/2006/relationships/slide" Target="/ppt/slides/slide7.xml" Id="R1f4b5cbdfe0246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b0fbd98e041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d20e2743d4254" /><Relationship Type="http://schemas.openxmlformats.org/officeDocument/2006/relationships/theme" Target="/ppt/slideMasters/theme/theme1.xml" Id="Rf2c38f024f2a41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7d20e2743d42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fde8dc3f945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ebbfb416647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30d2a012c4d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6eab3ea404f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92b91428c47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c772f58e143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c5933df8040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TOHO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2 065 248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6 705 046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6 712 504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EIRIK HOPE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Bønesskogen 230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5154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919 941 766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TOHO AS</a:t>
            </a:r>
          </a:p>
        </p:txBody>
      </p:sp>
    </p:spTree>
  </p:cSld>
  <p:clrMapOvr>
    <a:masterClrMapping xmlns:a="http://schemas.openxmlformats.org/drawingml/2006/main"/>
  </p:clrMapOvr>
</p:sld>
</file>