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25060def6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f29572b3c497e"/>
  </p:sldMasterIdLst>
  <p:sldIdLst>
    <p:sldId xmlns:r="http://schemas.openxmlformats.org/officeDocument/2006/relationships" id="256" r:id="R73eebde62a144f4c"/>
    <p:sldId xmlns:r="http://schemas.openxmlformats.org/officeDocument/2006/relationships" id="257" r:id="R3d80f0e7436144dc"/>
    <p:sldId xmlns:r="http://schemas.openxmlformats.org/officeDocument/2006/relationships" id="258" r:id="R8b75491ef66d448c"/>
    <p:sldId xmlns:r="http://schemas.openxmlformats.org/officeDocument/2006/relationships" id="259" r:id="R18ff64e1b51f4ac3"/>
    <p:sldId xmlns:r="http://schemas.openxmlformats.org/officeDocument/2006/relationships" id="260" r:id="Rb0145df36d79454e"/>
    <p:sldId xmlns:r="http://schemas.openxmlformats.org/officeDocument/2006/relationships" id="261" r:id="R80b8840b943f4065"/>
    <p:sldId xmlns:r="http://schemas.openxmlformats.org/officeDocument/2006/relationships" id="262" r:id="R060d623fc807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f29572b3c497e" /><Relationship Type="http://schemas.openxmlformats.org/officeDocument/2006/relationships/slide" Target="/ppt/slides/slide1.xml" Id="R73eebde62a144f4c" /><Relationship Type="http://schemas.openxmlformats.org/officeDocument/2006/relationships/slide" Target="/ppt/slides/slide2.xml" Id="R3d80f0e7436144dc" /><Relationship Type="http://schemas.openxmlformats.org/officeDocument/2006/relationships/slide" Target="/ppt/slides/slide3.xml" Id="R8b75491ef66d448c" /><Relationship Type="http://schemas.openxmlformats.org/officeDocument/2006/relationships/slide" Target="/ppt/slides/slide4.xml" Id="R18ff64e1b51f4ac3" /><Relationship Type="http://schemas.openxmlformats.org/officeDocument/2006/relationships/slide" Target="/ppt/slides/slide5.xml" Id="Rb0145df36d79454e" /><Relationship Type="http://schemas.openxmlformats.org/officeDocument/2006/relationships/slide" Target="/ppt/slides/slide6.xml" Id="R80b8840b943f4065" /><Relationship Type="http://schemas.openxmlformats.org/officeDocument/2006/relationships/slide" Target="/ppt/slides/slide7.xml" Id="R060d623fc807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baea3e71b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326e26f9c40c9" /><Relationship Type="http://schemas.openxmlformats.org/officeDocument/2006/relationships/theme" Target="/ppt/slideMasters/theme/theme1.xml" Id="R9677c08bcd6a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326e26f9c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c15ace6e1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b3170dd33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85bf6b284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d1b669794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b285ae919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eb87ea3414a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99266a61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−4 384 718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885 051 428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944 161 522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919 954 396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