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44f1410cb9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46b4b9a374e25"/>
  </p:sldMasterIdLst>
  <p:sldIdLst>
    <p:sldId xmlns:r="http://schemas.openxmlformats.org/officeDocument/2006/relationships" id="256" r:id="R94e73d43fc1b4dad"/>
    <p:sldId xmlns:r="http://schemas.openxmlformats.org/officeDocument/2006/relationships" id="257" r:id="Rd799aa86f78e41a2"/>
    <p:sldId xmlns:r="http://schemas.openxmlformats.org/officeDocument/2006/relationships" id="258" r:id="R36692b4c64b24415"/>
    <p:sldId xmlns:r="http://schemas.openxmlformats.org/officeDocument/2006/relationships" id="259" r:id="R44c9d030f28b448a"/>
    <p:sldId xmlns:r="http://schemas.openxmlformats.org/officeDocument/2006/relationships" id="260" r:id="Rfcd9e70dc9d64278"/>
    <p:sldId xmlns:r="http://schemas.openxmlformats.org/officeDocument/2006/relationships" id="261" r:id="R233b1f9f387a4f16"/>
    <p:sldId xmlns:r="http://schemas.openxmlformats.org/officeDocument/2006/relationships" id="262" r:id="R3a8db9aa0215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46b4b9a374e25" /><Relationship Type="http://schemas.openxmlformats.org/officeDocument/2006/relationships/slide" Target="/ppt/slides/slide1.xml" Id="R94e73d43fc1b4dad" /><Relationship Type="http://schemas.openxmlformats.org/officeDocument/2006/relationships/slide" Target="/ppt/slides/slide2.xml" Id="Rd799aa86f78e41a2" /><Relationship Type="http://schemas.openxmlformats.org/officeDocument/2006/relationships/slide" Target="/ppt/slides/slide3.xml" Id="R36692b4c64b24415" /><Relationship Type="http://schemas.openxmlformats.org/officeDocument/2006/relationships/slide" Target="/ppt/slides/slide4.xml" Id="R44c9d030f28b448a" /><Relationship Type="http://schemas.openxmlformats.org/officeDocument/2006/relationships/slide" Target="/ppt/slides/slide5.xml" Id="Rfcd9e70dc9d64278" /><Relationship Type="http://schemas.openxmlformats.org/officeDocument/2006/relationships/slide" Target="/ppt/slides/slide6.xml" Id="R233b1f9f387a4f16" /><Relationship Type="http://schemas.openxmlformats.org/officeDocument/2006/relationships/slide" Target="/ppt/slides/slide7.xml" Id="R3a8db9aa0215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65f6d8cd3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a7bf3abf644ab" /><Relationship Type="http://schemas.openxmlformats.org/officeDocument/2006/relationships/theme" Target="/ppt/slideMasters/theme/theme1.xml" Id="R9422b428273b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a7bf3abf6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c894d3e2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e1612cbf4d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880e04717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3435a6ca8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6de8a6868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646f65c28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d4bf51aa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4 946 632 000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47 538 000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