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1287ec8f746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7a0e25283747f6"/>
  </p:sldMasterIdLst>
  <p:sldIdLst>
    <p:sldId xmlns:r="http://schemas.openxmlformats.org/officeDocument/2006/relationships" id="256" r:id="Re6ebbd86699d447e"/>
    <p:sldId xmlns:r="http://schemas.openxmlformats.org/officeDocument/2006/relationships" id="257" r:id="Rf8befb9da3e94f02"/>
    <p:sldId xmlns:r="http://schemas.openxmlformats.org/officeDocument/2006/relationships" id="258" r:id="Refc0b5824c084828"/>
    <p:sldId xmlns:r="http://schemas.openxmlformats.org/officeDocument/2006/relationships" id="259" r:id="Rcf48bb0630eb4c29"/>
    <p:sldId xmlns:r="http://schemas.openxmlformats.org/officeDocument/2006/relationships" id="260" r:id="Rc424385719a94aae"/>
    <p:sldId xmlns:r="http://schemas.openxmlformats.org/officeDocument/2006/relationships" id="261" r:id="R25a6639370e54e82"/>
    <p:sldId xmlns:r="http://schemas.openxmlformats.org/officeDocument/2006/relationships" id="262" r:id="Rab8217c60452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a0e25283747f6" /><Relationship Type="http://schemas.openxmlformats.org/officeDocument/2006/relationships/slide" Target="/ppt/slides/slide1.xml" Id="Re6ebbd86699d447e" /><Relationship Type="http://schemas.openxmlformats.org/officeDocument/2006/relationships/slide" Target="/ppt/slides/slide2.xml" Id="Rf8befb9da3e94f02" /><Relationship Type="http://schemas.openxmlformats.org/officeDocument/2006/relationships/slide" Target="/ppt/slides/slide3.xml" Id="Refc0b5824c084828" /><Relationship Type="http://schemas.openxmlformats.org/officeDocument/2006/relationships/slide" Target="/ppt/slides/slide4.xml" Id="Rcf48bb0630eb4c29" /><Relationship Type="http://schemas.openxmlformats.org/officeDocument/2006/relationships/slide" Target="/ppt/slides/slide5.xml" Id="Rc424385719a94aae" /><Relationship Type="http://schemas.openxmlformats.org/officeDocument/2006/relationships/slide" Target="/ppt/slides/slide6.xml" Id="R25a6639370e54e82" /><Relationship Type="http://schemas.openxmlformats.org/officeDocument/2006/relationships/slide" Target="/ppt/slides/slide7.xml" Id="Rab8217c60452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059cd034748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b9929fd4243d7" /><Relationship Type="http://schemas.openxmlformats.org/officeDocument/2006/relationships/theme" Target="/ppt/slideMasters/theme/theme1.xml" Id="R1ca25f248bdb4c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b9929fd4243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4a6879fa841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6ff40ba4d47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05f218885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8054f925944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2bb98495245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b4c53cf8c48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68556aa09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4C-INVEST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4C-INVEST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56,3 %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HOLSTED RUNE  –  43,8 %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4C-INVEST AS</a:t>
            </a:r>
          </a:p>
        </p:txBody>
      </p:sp>
    </p:spTree>
  </p:cSld>
  <p:clrMapOvr>
    <a:masterClrMapping xmlns:a="http://schemas.openxmlformats.org/drawingml/2006/main"/>
  </p:clrMapOvr>
</p:sld>
</file>