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b5bfafb41f44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c4fb1c966e4249"/>
  </p:sldMasterIdLst>
  <p:sldIdLst>
    <p:sldId xmlns:r="http://schemas.openxmlformats.org/officeDocument/2006/relationships" id="256" r:id="R18ca6f99212d4151"/>
    <p:sldId xmlns:r="http://schemas.openxmlformats.org/officeDocument/2006/relationships" id="257" r:id="R8bcaac6434c44b7c"/>
    <p:sldId xmlns:r="http://schemas.openxmlformats.org/officeDocument/2006/relationships" id="258" r:id="Raff02d1bbb85458c"/>
    <p:sldId xmlns:r="http://schemas.openxmlformats.org/officeDocument/2006/relationships" id="259" r:id="R3f4285c8bb254461"/>
    <p:sldId xmlns:r="http://schemas.openxmlformats.org/officeDocument/2006/relationships" id="260" r:id="Ra380e254596e4edf"/>
    <p:sldId xmlns:r="http://schemas.openxmlformats.org/officeDocument/2006/relationships" id="261" r:id="Rbaec21642e8b491e"/>
    <p:sldId xmlns:r="http://schemas.openxmlformats.org/officeDocument/2006/relationships" id="262" r:id="Rc1b5b2452b1f42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c4fb1c966e4249" /><Relationship Type="http://schemas.openxmlformats.org/officeDocument/2006/relationships/slide" Target="/ppt/slides/slide1.xml" Id="R18ca6f99212d4151" /><Relationship Type="http://schemas.openxmlformats.org/officeDocument/2006/relationships/slide" Target="/ppt/slides/slide2.xml" Id="R8bcaac6434c44b7c" /><Relationship Type="http://schemas.openxmlformats.org/officeDocument/2006/relationships/slide" Target="/ppt/slides/slide3.xml" Id="Raff02d1bbb85458c" /><Relationship Type="http://schemas.openxmlformats.org/officeDocument/2006/relationships/slide" Target="/ppt/slides/slide4.xml" Id="R3f4285c8bb254461" /><Relationship Type="http://schemas.openxmlformats.org/officeDocument/2006/relationships/slide" Target="/ppt/slides/slide5.xml" Id="Ra380e254596e4edf" /><Relationship Type="http://schemas.openxmlformats.org/officeDocument/2006/relationships/slide" Target="/ppt/slides/slide6.xml" Id="Rbaec21642e8b491e" /><Relationship Type="http://schemas.openxmlformats.org/officeDocument/2006/relationships/slide" Target="/ppt/slides/slide7.xml" Id="Rc1b5b2452b1f42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6a940f515442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005ae83564d93" /><Relationship Type="http://schemas.openxmlformats.org/officeDocument/2006/relationships/theme" Target="/ppt/slideMasters/theme/theme1.xml" Id="Rfed46491a5f944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9005ae83564d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feb018a8741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dc2cd43c145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63f0e017545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33f0c92794e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d3790e9b74d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cb1d8ccad40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ffbc53cb840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606 716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1 520 076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BRUUN-KALLUM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Korsvoll terrasse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cbk@jhr.as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919 994 355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FANUS AS</a:t>
            </a:r>
          </a:p>
        </p:txBody>
      </p:sp>
    </p:spTree>
  </p:cSld>
  <p:clrMapOvr>
    <a:masterClrMapping xmlns:a="http://schemas.openxmlformats.org/drawingml/2006/main"/>
  </p:clrMapOvr>
</p:sld>
</file>