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e4c8050c274d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ad8f86630a4b7b"/>
  </p:sldMasterIdLst>
  <p:sldIdLst>
    <p:sldId xmlns:r="http://schemas.openxmlformats.org/officeDocument/2006/relationships" id="256" r:id="R727e3125aa4c43c9"/>
    <p:sldId xmlns:r="http://schemas.openxmlformats.org/officeDocument/2006/relationships" id="257" r:id="R1eea3a63faaf41d0"/>
    <p:sldId xmlns:r="http://schemas.openxmlformats.org/officeDocument/2006/relationships" id="258" r:id="Red5fc24d48804d59"/>
    <p:sldId xmlns:r="http://schemas.openxmlformats.org/officeDocument/2006/relationships" id="259" r:id="R6f5b361690da4aa0"/>
    <p:sldId xmlns:r="http://schemas.openxmlformats.org/officeDocument/2006/relationships" id="260" r:id="Rf30d4b62cd004de5"/>
    <p:sldId xmlns:r="http://schemas.openxmlformats.org/officeDocument/2006/relationships" id="261" r:id="R3f20edb569ac4e69"/>
    <p:sldId xmlns:r="http://schemas.openxmlformats.org/officeDocument/2006/relationships" id="262" r:id="R1666eaa315c846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ad8f86630a4b7b" /><Relationship Type="http://schemas.openxmlformats.org/officeDocument/2006/relationships/slide" Target="/ppt/slides/slide1.xml" Id="R727e3125aa4c43c9" /><Relationship Type="http://schemas.openxmlformats.org/officeDocument/2006/relationships/slide" Target="/ppt/slides/slide2.xml" Id="R1eea3a63faaf41d0" /><Relationship Type="http://schemas.openxmlformats.org/officeDocument/2006/relationships/slide" Target="/ppt/slides/slide3.xml" Id="Red5fc24d48804d59" /><Relationship Type="http://schemas.openxmlformats.org/officeDocument/2006/relationships/slide" Target="/ppt/slides/slide4.xml" Id="R6f5b361690da4aa0" /><Relationship Type="http://schemas.openxmlformats.org/officeDocument/2006/relationships/slide" Target="/ppt/slides/slide5.xml" Id="Rf30d4b62cd004de5" /><Relationship Type="http://schemas.openxmlformats.org/officeDocument/2006/relationships/slide" Target="/ppt/slides/slide6.xml" Id="R3f20edb569ac4e69" /><Relationship Type="http://schemas.openxmlformats.org/officeDocument/2006/relationships/slide" Target="/ppt/slides/slide7.xml" Id="R1666eaa315c846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c2f9f6e0de47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0672e75bb495d" /><Relationship Type="http://schemas.openxmlformats.org/officeDocument/2006/relationships/theme" Target="/ppt/slideMasters/theme/theme1.xml" Id="Rb3c31ac7d69a4e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60672e75bb49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305da8b7a49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6b735d9f840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825bc797c4e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43a2139db43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fea2381904d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64f5be46345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6bb2d05244b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BSJ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BSJ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2 510 894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24 182 402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24 198 403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ANDREAS SELVIK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Jacobsen, P. A. Munchs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920 000 037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