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6c6e3e8c6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df024c9e24110"/>
  </p:sldMasterIdLst>
  <p:sldIdLst>
    <p:sldId xmlns:r="http://schemas.openxmlformats.org/officeDocument/2006/relationships" id="256" r:id="R7ceb31fa7fba4634"/>
    <p:sldId xmlns:r="http://schemas.openxmlformats.org/officeDocument/2006/relationships" id="257" r:id="R75262f938ef94b27"/>
    <p:sldId xmlns:r="http://schemas.openxmlformats.org/officeDocument/2006/relationships" id="258" r:id="R007ae6f5185e460a"/>
    <p:sldId xmlns:r="http://schemas.openxmlformats.org/officeDocument/2006/relationships" id="259" r:id="Re4733313f6a0448e"/>
    <p:sldId xmlns:r="http://schemas.openxmlformats.org/officeDocument/2006/relationships" id="260" r:id="Re93ee2c2b8f449fe"/>
    <p:sldId xmlns:r="http://schemas.openxmlformats.org/officeDocument/2006/relationships" id="261" r:id="R31d21dc0eb1c442c"/>
    <p:sldId xmlns:r="http://schemas.openxmlformats.org/officeDocument/2006/relationships" id="262" r:id="Rddc056f936a3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f024c9e24110" /><Relationship Type="http://schemas.openxmlformats.org/officeDocument/2006/relationships/slide" Target="/ppt/slides/slide1.xml" Id="R7ceb31fa7fba4634" /><Relationship Type="http://schemas.openxmlformats.org/officeDocument/2006/relationships/slide" Target="/ppt/slides/slide2.xml" Id="R75262f938ef94b27" /><Relationship Type="http://schemas.openxmlformats.org/officeDocument/2006/relationships/slide" Target="/ppt/slides/slide3.xml" Id="R007ae6f5185e460a" /><Relationship Type="http://schemas.openxmlformats.org/officeDocument/2006/relationships/slide" Target="/ppt/slides/slide4.xml" Id="Re4733313f6a0448e" /><Relationship Type="http://schemas.openxmlformats.org/officeDocument/2006/relationships/slide" Target="/ppt/slides/slide5.xml" Id="Re93ee2c2b8f449fe" /><Relationship Type="http://schemas.openxmlformats.org/officeDocument/2006/relationships/slide" Target="/ppt/slides/slide6.xml" Id="R31d21dc0eb1c442c" /><Relationship Type="http://schemas.openxmlformats.org/officeDocument/2006/relationships/slide" Target="/ppt/slides/slide7.xml" Id="Rddc056f936a3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949f75b81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bcd1a8b64f67" /><Relationship Type="http://schemas.openxmlformats.org/officeDocument/2006/relationships/theme" Target="/ppt/slideMasters/theme/theme1.xml" Id="Rd606c53370ab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4bcd1a8b6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3cdb705f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4d0437e2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064a99a0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7fbf5708b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7fb6569b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65aa37af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aac9f0fbd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ISELIN DALE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NINA VERPE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HOLTSKOG ANNE MARIE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KAASIN ANITA TVEITAN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HARSEM ANNE KLEPPE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KNUT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