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c21cd3290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9be619a19415c"/>
  </p:sldMasterIdLst>
  <p:sldIdLst>
    <p:sldId xmlns:r="http://schemas.openxmlformats.org/officeDocument/2006/relationships" id="256" r:id="R4f20f479a56d4b61"/>
    <p:sldId xmlns:r="http://schemas.openxmlformats.org/officeDocument/2006/relationships" id="257" r:id="Rc02e3612681b4e25"/>
    <p:sldId xmlns:r="http://schemas.openxmlformats.org/officeDocument/2006/relationships" id="258" r:id="R62bd88fbddf94c26"/>
    <p:sldId xmlns:r="http://schemas.openxmlformats.org/officeDocument/2006/relationships" id="259" r:id="R6532cdf48f404a44"/>
    <p:sldId xmlns:r="http://schemas.openxmlformats.org/officeDocument/2006/relationships" id="260" r:id="R1819455edbec448b"/>
    <p:sldId xmlns:r="http://schemas.openxmlformats.org/officeDocument/2006/relationships" id="261" r:id="Ra37ae2f3e80644a8"/>
    <p:sldId xmlns:r="http://schemas.openxmlformats.org/officeDocument/2006/relationships" id="262" r:id="Rd8f6af323520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9be619a19415c" /><Relationship Type="http://schemas.openxmlformats.org/officeDocument/2006/relationships/slide" Target="/ppt/slides/slide1.xml" Id="R4f20f479a56d4b61" /><Relationship Type="http://schemas.openxmlformats.org/officeDocument/2006/relationships/slide" Target="/ppt/slides/slide2.xml" Id="Rc02e3612681b4e25" /><Relationship Type="http://schemas.openxmlformats.org/officeDocument/2006/relationships/slide" Target="/ppt/slides/slide3.xml" Id="R62bd88fbddf94c26" /><Relationship Type="http://schemas.openxmlformats.org/officeDocument/2006/relationships/slide" Target="/ppt/slides/slide4.xml" Id="R6532cdf48f404a44" /><Relationship Type="http://schemas.openxmlformats.org/officeDocument/2006/relationships/slide" Target="/ppt/slides/slide5.xml" Id="R1819455edbec448b" /><Relationship Type="http://schemas.openxmlformats.org/officeDocument/2006/relationships/slide" Target="/ppt/slides/slide6.xml" Id="Ra37ae2f3e80644a8" /><Relationship Type="http://schemas.openxmlformats.org/officeDocument/2006/relationships/slide" Target="/ppt/slides/slide7.xml" Id="Rd8f6af323520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767ad04d5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ad22f7ae42be" /><Relationship Type="http://schemas.openxmlformats.org/officeDocument/2006/relationships/theme" Target="/ppt/slideMasters/theme/theme1.xml" Id="Rf1a0e1f1c5ec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2ad22f7ae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a3fdda5e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c308d034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c68380253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e9cc4752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7c01e953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ed13a9251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271ec1ed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