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dd8640992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2fd0209d2941c8"/>
  </p:sldMasterIdLst>
  <p:sldIdLst>
    <p:sldId xmlns:r="http://schemas.openxmlformats.org/officeDocument/2006/relationships" id="256" r:id="R3bdea63336034881"/>
    <p:sldId xmlns:r="http://schemas.openxmlformats.org/officeDocument/2006/relationships" id="257" r:id="Rb72465530e524370"/>
    <p:sldId xmlns:r="http://schemas.openxmlformats.org/officeDocument/2006/relationships" id="258" r:id="Rd4ddeb3df5a245d1"/>
    <p:sldId xmlns:r="http://schemas.openxmlformats.org/officeDocument/2006/relationships" id="259" r:id="R37921c6e1c2d4552"/>
    <p:sldId xmlns:r="http://schemas.openxmlformats.org/officeDocument/2006/relationships" id="260" r:id="R38c72aa6714d4347"/>
    <p:sldId xmlns:r="http://schemas.openxmlformats.org/officeDocument/2006/relationships" id="261" r:id="R81688ae441c54fe5"/>
    <p:sldId xmlns:r="http://schemas.openxmlformats.org/officeDocument/2006/relationships" id="262" r:id="Rff2021e4ccf44d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fd0209d2941c8" /><Relationship Type="http://schemas.openxmlformats.org/officeDocument/2006/relationships/slide" Target="/ppt/slides/slide1.xml" Id="R3bdea63336034881" /><Relationship Type="http://schemas.openxmlformats.org/officeDocument/2006/relationships/slide" Target="/ppt/slides/slide2.xml" Id="Rb72465530e524370" /><Relationship Type="http://schemas.openxmlformats.org/officeDocument/2006/relationships/slide" Target="/ppt/slides/slide3.xml" Id="Rd4ddeb3df5a245d1" /><Relationship Type="http://schemas.openxmlformats.org/officeDocument/2006/relationships/slide" Target="/ppt/slides/slide4.xml" Id="R37921c6e1c2d4552" /><Relationship Type="http://schemas.openxmlformats.org/officeDocument/2006/relationships/slide" Target="/ppt/slides/slide5.xml" Id="R38c72aa6714d4347" /><Relationship Type="http://schemas.openxmlformats.org/officeDocument/2006/relationships/slide" Target="/ppt/slides/slide6.xml" Id="R81688ae441c54fe5" /><Relationship Type="http://schemas.openxmlformats.org/officeDocument/2006/relationships/slide" Target="/ppt/slides/slide7.xml" Id="Rff2021e4ccf44d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d23a118a6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8480ddfe043fb" /><Relationship Type="http://schemas.openxmlformats.org/officeDocument/2006/relationships/theme" Target="/ppt/slideMasters/theme/theme1.xml" Id="Rc403a2cfa11b46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8480ddfe0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1bc51c03944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f5537ec10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a720ecf61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8ae8d2d7c42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30594914d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be144d8ae4c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df125bf68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IV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1 458 472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50 540 045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50 955 286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JONNY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