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8817fd0fd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0121bb394a44d6"/>
  </p:sldMasterIdLst>
  <p:sldIdLst>
    <p:sldId xmlns:r="http://schemas.openxmlformats.org/officeDocument/2006/relationships" id="256" r:id="Rcd8d23ec250b4ff4"/>
    <p:sldId xmlns:r="http://schemas.openxmlformats.org/officeDocument/2006/relationships" id="257" r:id="Ra2dafdcf9f204022"/>
    <p:sldId xmlns:r="http://schemas.openxmlformats.org/officeDocument/2006/relationships" id="258" r:id="Ra11d0cc29ed343c2"/>
    <p:sldId xmlns:r="http://schemas.openxmlformats.org/officeDocument/2006/relationships" id="259" r:id="R975059280c0f4069"/>
    <p:sldId xmlns:r="http://schemas.openxmlformats.org/officeDocument/2006/relationships" id="260" r:id="R5ae3f1cffa944889"/>
    <p:sldId xmlns:r="http://schemas.openxmlformats.org/officeDocument/2006/relationships" id="261" r:id="Rd6d17c86ea214688"/>
    <p:sldId xmlns:r="http://schemas.openxmlformats.org/officeDocument/2006/relationships" id="262" r:id="R61cdc381bfae41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121bb394a44d6" /><Relationship Type="http://schemas.openxmlformats.org/officeDocument/2006/relationships/slide" Target="/ppt/slides/slide1.xml" Id="Rcd8d23ec250b4ff4" /><Relationship Type="http://schemas.openxmlformats.org/officeDocument/2006/relationships/slide" Target="/ppt/slides/slide2.xml" Id="Ra2dafdcf9f204022" /><Relationship Type="http://schemas.openxmlformats.org/officeDocument/2006/relationships/slide" Target="/ppt/slides/slide3.xml" Id="Ra11d0cc29ed343c2" /><Relationship Type="http://schemas.openxmlformats.org/officeDocument/2006/relationships/slide" Target="/ppt/slides/slide4.xml" Id="R975059280c0f4069" /><Relationship Type="http://schemas.openxmlformats.org/officeDocument/2006/relationships/slide" Target="/ppt/slides/slide5.xml" Id="R5ae3f1cffa944889" /><Relationship Type="http://schemas.openxmlformats.org/officeDocument/2006/relationships/slide" Target="/ppt/slides/slide6.xml" Id="Rd6d17c86ea214688" /><Relationship Type="http://schemas.openxmlformats.org/officeDocument/2006/relationships/slide" Target="/ppt/slides/slide7.xml" Id="R61cdc381bfae41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f7addfc92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5cc0d5e974e13" /><Relationship Type="http://schemas.openxmlformats.org/officeDocument/2006/relationships/theme" Target="/ppt/slideMasters/theme/theme1.xml" Id="Rc63d852c19e140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b5cc0d5e974e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0237e08c2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165fc5f65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25e43fb0c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fd409e43241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be4f46ab2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77a6d401449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09073d1e8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4 777 363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SUNDVE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Eikjevegen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