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e778abf2e6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9fffcdbc54b08"/>
  </p:sldMasterIdLst>
  <p:sldIdLst>
    <p:sldId xmlns:r="http://schemas.openxmlformats.org/officeDocument/2006/relationships" id="256" r:id="R183783e18d764820"/>
    <p:sldId xmlns:r="http://schemas.openxmlformats.org/officeDocument/2006/relationships" id="257" r:id="Ra09a7ca42b894150"/>
    <p:sldId xmlns:r="http://schemas.openxmlformats.org/officeDocument/2006/relationships" id="258" r:id="Rb41c4168cfc1491d"/>
    <p:sldId xmlns:r="http://schemas.openxmlformats.org/officeDocument/2006/relationships" id="259" r:id="Rd8a01230a8ae44c2"/>
    <p:sldId xmlns:r="http://schemas.openxmlformats.org/officeDocument/2006/relationships" id="260" r:id="Rfe7d1712e4fb4b9b"/>
    <p:sldId xmlns:r="http://schemas.openxmlformats.org/officeDocument/2006/relationships" id="261" r:id="Rb44db3f615ea43dc"/>
    <p:sldId xmlns:r="http://schemas.openxmlformats.org/officeDocument/2006/relationships" id="262" r:id="Re3dd075881c940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9fffcdbc54b08" /><Relationship Type="http://schemas.openxmlformats.org/officeDocument/2006/relationships/slide" Target="/ppt/slides/slide1.xml" Id="R183783e18d764820" /><Relationship Type="http://schemas.openxmlformats.org/officeDocument/2006/relationships/slide" Target="/ppt/slides/slide2.xml" Id="Ra09a7ca42b894150" /><Relationship Type="http://schemas.openxmlformats.org/officeDocument/2006/relationships/slide" Target="/ppt/slides/slide3.xml" Id="Rb41c4168cfc1491d" /><Relationship Type="http://schemas.openxmlformats.org/officeDocument/2006/relationships/slide" Target="/ppt/slides/slide4.xml" Id="Rd8a01230a8ae44c2" /><Relationship Type="http://schemas.openxmlformats.org/officeDocument/2006/relationships/slide" Target="/ppt/slides/slide5.xml" Id="Rfe7d1712e4fb4b9b" /><Relationship Type="http://schemas.openxmlformats.org/officeDocument/2006/relationships/slide" Target="/ppt/slides/slide6.xml" Id="Rb44db3f615ea43dc" /><Relationship Type="http://schemas.openxmlformats.org/officeDocument/2006/relationships/slide" Target="/ppt/slides/slide7.xml" Id="Re3dd075881c940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131b412b949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4b08d9e314866" /><Relationship Type="http://schemas.openxmlformats.org/officeDocument/2006/relationships/theme" Target="/ppt/slideMasters/theme/theme1.xml" Id="R707a0d0cb2b9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4b08d9e31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fb8ba9f9a49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b237fac7d43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26ee96d87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907564a7d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176d3241742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04d04d21846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9b8036327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V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24 938 545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25 033 588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GUNVAR KNUTSEN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III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IV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920 060 412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