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d445c327ad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d6e0d57b74c55"/>
  </p:sldMasterIdLst>
  <p:sldIdLst>
    <p:sldId xmlns:r="http://schemas.openxmlformats.org/officeDocument/2006/relationships" id="256" r:id="R3ea6086766564c03"/>
    <p:sldId xmlns:r="http://schemas.openxmlformats.org/officeDocument/2006/relationships" id="257" r:id="Rfae9da6b3fa34f39"/>
    <p:sldId xmlns:r="http://schemas.openxmlformats.org/officeDocument/2006/relationships" id="258" r:id="Rfad7adf5db7a4519"/>
    <p:sldId xmlns:r="http://schemas.openxmlformats.org/officeDocument/2006/relationships" id="259" r:id="R1fb262b4694f433f"/>
    <p:sldId xmlns:r="http://schemas.openxmlformats.org/officeDocument/2006/relationships" id="260" r:id="R3415065ab9a44a2c"/>
    <p:sldId xmlns:r="http://schemas.openxmlformats.org/officeDocument/2006/relationships" id="261" r:id="R737c1511ea444a5e"/>
    <p:sldId xmlns:r="http://schemas.openxmlformats.org/officeDocument/2006/relationships" id="262" r:id="R400bee88b00f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d6e0d57b74c55" /><Relationship Type="http://schemas.openxmlformats.org/officeDocument/2006/relationships/slide" Target="/ppt/slides/slide1.xml" Id="R3ea6086766564c03" /><Relationship Type="http://schemas.openxmlformats.org/officeDocument/2006/relationships/slide" Target="/ppt/slides/slide2.xml" Id="Rfae9da6b3fa34f39" /><Relationship Type="http://schemas.openxmlformats.org/officeDocument/2006/relationships/slide" Target="/ppt/slides/slide3.xml" Id="Rfad7adf5db7a4519" /><Relationship Type="http://schemas.openxmlformats.org/officeDocument/2006/relationships/slide" Target="/ppt/slides/slide4.xml" Id="R1fb262b4694f433f" /><Relationship Type="http://schemas.openxmlformats.org/officeDocument/2006/relationships/slide" Target="/ppt/slides/slide5.xml" Id="R3415065ab9a44a2c" /><Relationship Type="http://schemas.openxmlformats.org/officeDocument/2006/relationships/slide" Target="/ppt/slides/slide6.xml" Id="R737c1511ea444a5e" /><Relationship Type="http://schemas.openxmlformats.org/officeDocument/2006/relationships/slide" Target="/ppt/slides/slide7.xml" Id="R400bee88b00f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1457ab5d4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1961941f4384" /><Relationship Type="http://schemas.openxmlformats.org/officeDocument/2006/relationships/theme" Target="/ppt/slideMasters/theme/theme1.xml" Id="R6774503ef57a4a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01961941f43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833222fc2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cc2c993cd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fc4d65ff9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31f58d74b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03ac1a1d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86c543f1d48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9a681facd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7 065 350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