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c1fcbbefc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6d0d218634bd5"/>
  </p:sldMasterIdLst>
  <p:sldIdLst>
    <p:sldId xmlns:r="http://schemas.openxmlformats.org/officeDocument/2006/relationships" id="256" r:id="Rb6ff3d978a16488f"/>
    <p:sldId xmlns:r="http://schemas.openxmlformats.org/officeDocument/2006/relationships" id="257" r:id="Rb326edde9a914f78"/>
    <p:sldId xmlns:r="http://schemas.openxmlformats.org/officeDocument/2006/relationships" id="258" r:id="R512e33d40b174ac1"/>
    <p:sldId xmlns:r="http://schemas.openxmlformats.org/officeDocument/2006/relationships" id="259" r:id="Rd5296cccb2a247ac"/>
    <p:sldId xmlns:r="http://schemas.openxmlformats.org/officeDocument/2006/relationships" id="260" r:id="Re417d79e74774ff6"/>
    <p:sldId xmlns:r="http://schemas.openxmlformats.org/officeDocument/2006/relationships" id="261" r:id="R30805eca2f4f4ef9"/>
    <p:sldId xmlns:r="http://schemas.openxmlformats.org/officeDocument/2006/relationships" id="262" r:id="R407bfea88528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6d0d218634bd5" /><Relationship Type="http://schemas.openxmlformats.org/officeDocument/2006/relationships/slide" Target="/ppt/slides/slide1.xml" Id="Rb6ff3d978a16488f" /><Relationship Type="http://schemas.openxmlformats.org/officeDocument/2006/relationships/slide" Target="/ppt/slides/slide2.xml" Id="Rb326edde9a914f78" /><Relationship Type="http://schemas.openxmlformats.org/officeDocument/2006/relationships/slide" Target="/ppt/slides/slide3.xml" Id="R512e33d40b174ac1" /><Relationship Type="http://schemas.openxmlformats.org/officeDocument/2006/relationships/slide" Target="/ppt/slides/slide4.xml" Id="Rd5296cccb2a247ac" /><Relationship Type="http://schemas.openxmlformats.org/officeDocument/2006/relationships/slide" Target="/ppt/slides/slide5.xml" Id="Re417d79e74774ff6" /><Relationship Type="http://schemas.openxmlformats.org/officeDocument/2006/relationships/slide" Target="/ppt/slides/slide6.xml" Id="R30805eca2f4f4ef9" /><Relationship Type="http://schemas.openxmlformats.org/officeDocument/2006/relationships/slide" Target="/ppt/slides/slide7.xml" Id="R407bfea88528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9727fa1d3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e00de0f35466a" /><Relationship Type="http://schemas.openxmlformats.org/officeDocument/2006/relationships/theme" Target="/ppt/slideMasters/theme/theme1.xml" Id="R0ed2b031334f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e00de0f35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bff33d967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838e1bec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b1c8f584f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da144d773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9477e4bb6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afd44e8bf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4a091cfdf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CHALLENGE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CHALLENGE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CHALLENGE ME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CHALLENGE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CHALLENGE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CHALLENGE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CHALLENGE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KROGNES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SNOOP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CHALLENGE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920 061 125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CHALLENGE ME AS</a:t>
            </a:r>
          </a:p>
        </p:txBody>
      </p:sp>
    </p:spTree>
  </p:cSld>
  <p:clrMapOvr>
    <a:masterClrMapping xmlns:a="http://schemas.openxmlformats.org/drawingml/2006/main"/>
  </p:clrMapOvr>
</p:sld>
</file>