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1de4cdecf14e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27e7428e3147cd"/>
  </p:sldMasterIdLst>
  <p:sldIdLst>
    <p:sldId xmlns:r="http://schemas.openxmlformats.org/officeDocument/2006/relationships" id="256" r:id="Rab336812d3ac45ec"/>
    <p:sldId xmlns:r="http://schemas.openxmlformats.org/officeDocument/2006/relationships" id="257" r:id="R3e107429f4844494"/>
    <p:sldId xmlns:r="http://schemas.openxmlformats.org/officeDocument/2006/relationships" id="258" r:id="Rdbe65ac4e4c441fa"/>
    <p:sldId xmlns:r="http://schemas.openxmlformats.org/officeDocument/2006/relationships" id="259" r:id="R99e6afd822f44cfb"/>
    <p:sldId xmlns:r="http://schemas.openxmlformats.org/officeDocument/2006/relationships" id="260" r:id="R8d467a543b1d47fa"/>
    <p:sldId xmlns:r="http://schemas.openxmlformats.org/officeDocument/2006/relationships" id="261" r:id="R8b65e4d430854456"/>
    <p:sldId xmlns:r="http://schemas.openxmlformats.org/officeDocument/2006/relationships" id="262" r:id="Rd19f18c0022e42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27e7428e3147cd" /><Relationship Type="http://schemas.openxmlformats.org/officeDocument/2006/relationships/slide" Target="/ppt/slides/slide1.xml" Id="Rab336812d3ac45ec" /><Relationship Type="http://schemas.openxmlformats.org/officeDocument/2006/relationships/slide" Target="/ppt/slides/slide2.xml" Id="R3e107429f4844494" /><Relationship Type="http://schemas.openxmlformats.org/officeDocument/2006/relationships/slide" Target="/ppt/slides/slide3.xml" Id="Rdbe65ac4e4c441fa" /><Relationship Type="http://schemas.openxmlformats.org/officeDocument/2006/relationships/slide" Target="/ppt/slides/slide4.xml" Id="R99e6afd822f44cfb" /><Relationship Type="http://schemas.openxmlformats.org/officeDocument/2006/relationships/slide" Target="/ppt/slides/slide5.xml" Id="R8d467a543b1d47fa" /><Relationship Type="http://schemas.openxmlformats.org/officeDocument/2006/relationships/slide" Target="/ppt/slides/slide6.xml" Id="R8b65e4d430854456" /><Relationship Type="http://schemas.openxmlformats.org/officeDocument/2006/relationships/slide" Target="/ppt/slides/slide7.xml" Id="Rd19f18c0022e42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b831b4861c49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d61f4ddbe4370" /><Relationship Type="http://schemas.openxmlformats.org/officeDocument/2006/relationships/theme" Target="/ppt/slideMasters/theme/theme1.xml" Id="Rce3e7cd0ded44e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9d61f4ddbe43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e92c9344e46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954a83c244c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3a3c71cf343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48c3bcf9a42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1304e92714d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6fd2b364c46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4e7ecfd7e4c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TVEITEN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TVEITEN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243 345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594 750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1 713 245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TVEITEN TRUDE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Braarudgate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3181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920 062 393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TVEITEN AS</a:t>
            </a:r>
          </a:p>
        </p:txBody>
      </p:sp>
    </p:spTree>
  </p:cSld>
  <p:clrMapOvr>
    <a:masterClrMapping xmlns:a="http://schemas.openxmlformats.org/drawingml/2006/main"/>
  </p:clrMapOvr>
</p:sld>
</file>