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5603ff6cf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2a602490149a7"/>
  </p:sldMasterIdLst>
  <p:sldIdLst>
    <p:sldId xmlns:r="http://schemas.openxmlformats.org/officeDocument/2006/relationships" id="256" r:id="R1f70c77def8545db"/>
    <p:sldId xmlns:r="http://schemas.openxmlformats.org/officeDocument/2006/relationships" id="257" r:id="Re479c0d9aca344d1"/>
    <p:sldId xmlns:r="http://schemas.openxmlformats.org/officeDocument/2006/relationships" id="258" r:id="R37632806a2b7477f"/>
    <p:sldId xmlns:r="http://schemas.openxmlformats.org/officeDocument/2006/relationships" id="259" r:id="R42b74ea119b843cb"/>
    <p:sldId xmlns:r="http://schemas.openxmlformats.org/officeDocument/2006/relationships" id="260" r:id="R933a3ec58019492e"/>
    <p:sldId xmlns:r="http://schemas.openxmlformats.org/officeDocument/2006/relationships" id="261" r:id="Re0a9438722f44768"/>
    <p:sldId xmlns:r="http://schemas.openxmlformats.org/officeDocument/2006/relationships" id="262" r:id="R4e9219c2ef42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2a602490149a7" /><Relationship Type="http://schemas.openxmlformats.org/officeDocument/2006/relationships/slide" Target="/ppt/slides/slide1.xml" Id="R1f70c77def8545db" /><Relationship Type="http://schemas.openxmlformats.org/officeDocument/2006/relationships/slide" Target="/ppt/slides/slide2.xml" Id="Re479c0d9aca344d1" /><Relationship Type="http://schemas.openxmlformats.org/officeDocument/2006/relationships/slide" Target="/ppt/slides/slide3.xml" Id="R37632806a2b7477f" /><Relationship Type="http://schemas.openxmlformats.org/officeDocument/2006/relationships/slide" Target="/ppt/slides/slide4.xml" Id="R42b74ea119b843cb" /><Relationship Type="http://schemas.openxmlformats.org/officeDocument/2006/relationships/slide" Target="/ppt/slides/slide5.xml" Id="R933a3ec58019492e" /><Relationship Type="http://schemas.openxmlformats.org/officeDocument/2006/relationships/slide" Target="/ppt/slides/slide6.xml" Id="Re0a9438722f44768" /><Relationship Type="http://schemas.openxmlformats.org/officeDocument/2006/relationships/slide" Target="/ppt/slides/slide7.xml" Id="R4e9219c2ef42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838757290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8c09585604e37" /><Relationship Type="http://schemas.openxmlformats.org/officeDocument/2006/relationships/theme" Target="/ppt/slideMasters/theme/theme1.xml" Id="R0377e2373bac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8c0958560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f858f5eed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bf58f4c5d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0133e6eab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fd885376d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cc1f694e0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87e96ca4e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0ebe9b78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SJELTEPETTER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SJELTEPETTER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9 835 588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93 662 307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RINGNES WILHELMSEN  –  99,3 %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