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64f148db2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339aada3f4809"/>
  </p:sldMasterIdLst>
  <p:sldIdLst>
    <p:sldId xmlns:r="http://schemas.openxmlformats.org/officeDocument/2006/relationships" id="256" r:id="Ra7926e2a04e6495f"/>
    <p:sldId xmlns:r="http://schemas.openxmlformats.org/officeDocument/2006/relationships" id="257" r:id="R3872c4ef59644fad"/>
    <p:sldId xmlns:r="http://schemas.openxmlformats.org/officeDocument/2006/relationships" id="258" r:id="R318da5a0f7664ca4"/>
    <p:sldId xmlns:r="http://schemas.openxmlformats.org/officeDocument/2006/relationships" id="259" r:id="R7d4e8d0833074ba8"/>
    <p:sldId xmlns:r="http://schemas.openxmlformats.org/officeDocument/2006/relationships" id="260" r:id="R850004df22174b21"/>
    <p:sldId xmlns:r="http://schemas.openxmlformats.org/officeDocument/2006/relationships" id="261" r:id="R540c48868129483b"/>
    <p:sldId xmlns:r="http://schemas.openxmlformats.org/officeDocument/2006/relationships" id="262" r:id="Rb692aff6074b4e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339aada3f4809" /><Relationship Type="http://schemas.openxmlformats.org/officeDocument/2006/relationships/slide" Target="/ppt/slides/slide1.xml" Id="Ra7926e2a04e6495f" /><Relationship Type="http://schemas.openxmlformats.org/officeDocument/2006/relationships/slide" Target="/ppt/slides/slide2.xml" Id="R3872c4ef59644fad" /><Relationship Type="http://schemas.openxmlformats.org/officeDocument/2006/relationships/slide" Target="/ppt/slides/slide3.xml" Id="R318da5a0f7664ca4" /><Relationship Type="http://schemas.openxmlformats.org/officeDocument/2006/relationships/slide" Target="/ppt/slides/slide4.xml" Id="R7d4e8d0833074ba8" /><Relationship Type="http://schemas.openxmlformats.org/officeDocument/2006/relationships/slide" Target="/ppt/slides/slide5.xml" Id="R850004df22174b21" /><Relationship Type="http://schemas.openxmlformats.org/officeDocument/2006/relationships/slide" Target="/ppt/slides/slide6.xml" Id="R540c48868129483b" /><Relationship Type="http://schemas.openxmlformats.org/officeDocument/2006/relationships/slide" Target="/ppt/slides/slide7.xml" Id="Rb692aff6074b4e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8e99a252f4b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c537e8ac343a0" /><Relationship Type="http://schemas.openxmlformats.org/officeDocument/2006/relationships/theme" Target="/ppt/slideMasters/theme/theme1.xml" Id="Rd4702368826b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c537e8ac343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0e8423519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9f0d1ec884d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c9c485077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82789e49943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9c4d38a7e4f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c3dc9336647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4cbd99b4c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NEUFF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8 913 142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70 212 349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73 778 177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 RINGNES BERREFJORD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6N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920 066 674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NEUFF AS</a:t>
            </a:r>
          </a:p>
        </p:txBody>
      </p:sp>
    </p:spTree>
  </p:cSld>
  <p:clrMapOvr>
    <a:masterClrMapping xmlns:a="http://schemas.openxmlformats.org/drawingml/2006/main"/>
  </p:clrMapOvr>
</p:sld>
</file>