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f61cbd38c942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76edfb8d143ba"/>
  </p:sldMasterIdLst>
  <p:sldIdLst>
    <p:sldId xmlns:r="http://schemas.openxmlformats.org/officeDocument/2006/relationships" id="256" r:id="Rcba54a1d66734ea6"/>
    <p:sldId xmlns:r="http://schemas.openxmlformats.org/officeDocument/2006/relationships" id="257" r:id="Rebb91bc962014a69"/>
    <p:sldId xmlns:r="http://schemas.openxmlformats.org/officeDocument/2006/relationships" id="258" r:id="R7cce094377da4473"/>
    <p:sldId xmlns:r="http://schemas.openxmlformats.org/officeDocument/2006/relationships" id="259" r:id="Rf76f13e59e0e4590"/>
    <p:sldId xmlns:r="http://schemas.openxmlformats.org/officeDocument/2006/relationships" id="260" r:id="R0d7e78f29251405c"/>
    <p:sldId xmlns:r="http://schemas.openxmlformats.org/officeDocument/2006/relationships" id="261" r:id="R109c5e1bd522464b"/>
    <p:sldId xmlns:r="http://schemas.openxmlformats.org/officeDocument/2006/relationships" id="262" r:id="R1ae26c01d0da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76edfb8d143ba" /><Relationship Type="http://schemas.openxmlformats.org/officeDocument/2006/relationships/slide" Target="/ppt/slides/slide1.xml" Id="Rcba54a1d66734ea6" /><Relationship Type="http://schemas.openxmlformats.org/officeDocument/2006/relationships/slide" Target="/ppt/slides/slide2.xml" Id="Rebb91bc962014a69" /><Relationship Type="http://schemas.openxmlformats.org/officeDocument/2006/relationships/slide" Target="/ppt/slides/slide3.xml" Id="R7cce094377da4473" /><Relationship Type="http://schemas.openxmlformats.org/officeDocument/2006/relationships/slide" Target="/ppt/slides/slide4.xml" Id="Rf76f13e59e0e4590" /><Relationship Type="http://schemas.openxmlformats.org/officeDocument/2006/relationships/slide" Target="/ppt/slides/slide5.xml" Id="R0d7e78f29251405c" /><Relationship Type="http://schemas.openxmlformats.org/officeDocument/2006/relationships/slide" Target="/ppt/slides/slide6.xml" Id="R109c5e1bd522464b" /><Relationship Type="http://schemas.openxmlformats.org/officeDocument/2006/relationships/slide" Target="/ppt/slides/slide7.xml" Id="R1ae26c01d0da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f8c41ad9e49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b000a73454147" /><Relationship Type="http://schemas.openxmlformats.org/officeDocument/2006/relationships/theme" Target="/ppt/slideMasters/theme/theme1.xml" Id="R0506d1f45e2047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b000a734541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df7f6c2a4940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a712c1a4742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1b5e98ee64f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d65c422bb4e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ebd947bd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a249fc6d64f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767323e7549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SYDVESTOVER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SYDVESTOVER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15 784 496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38 291 811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39 980 573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SYDNES TOR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920 129 919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SYDVESTOVER AS</a:t>
            </a:r>
          </a:p>
        </p:txBody>
      </p:sp>
    </p:spTree>
  </p:cSld>
  <p:clrMapOvr>
    <a:masterClrMapping xmlns:a="http://schemas.openxmlformats.org/drawingml/2006/main"/>
  </p:clrMapOvr>
</p:sld>
</file>